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0" r:id="rId3"/>
    <p:sldId id="261" r:id="rId4"/>
    <p:sldId id="259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7A4D"/>
    <a:srgbClr val="325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81EB8-B382-479C-A4FE-591C9BDE01AE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26EE6-6A36-48C8-AEC5-EA796DB865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6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9826-529A-4B59-B9CE-E56BBB337F2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7660B-5CBE-4F39-9EEF-FE054C86C6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0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FB25F-E642-4B5A-8E39-5F7E4714094E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E942-3E3D-47AB-B4D1-D433018F210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1AB6-0EDB-44D0-AA59-790956E111A7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2D69-C99B-45C6-A399-8D617C8245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6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C862E-E4ED-4350-8B8E-3BF57D07D3F3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99057-4D38-410B-A806-C54A72E4F7E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1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64A54-9CFB-45A2-83ED-AA35436C765E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BB3D-867D-46C0-8ED0-5CE8209676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BCD1-8D5B-407A-9D6F-63625D4E5C9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A603-52C6-41F4-9955-FFBFDDEBB8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99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C9F3-21FB-463A-B38A-53E8146A5961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A7A2-143D-48AC-885C-F0E33BAFFC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9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4041A-FB0A-4A6C-B74E-8CB206DDA634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D46AE-3E31-42C6-BA0A-5BE09DD27F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3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9E059-974F-4FCA-98D9-A03815E3176E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82B19-E7BB-430D-AAEC-4FBFE58203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88CA0-B36E-4858-A905-12BEDFB3EEC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76EE-9A55-4828-BBC2-B467F8C93F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1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7D489BB4-6596-49FF-B039-AE910A5775F2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15.04.2021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0EFA04B0-3B60-467E-9664-7862C08D81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microsoft.com/office/2007/relationships/hdphoto" Target="../media/hdphoto1.wdp"/><Relationship Id="rId7" Type="http://schemas.openxmlformats.org/officeDocument/2006/relationships/hyperlink" Target="&#1069;&#1090;&#1080;&#1084;&#1086;&#1083;&#1086;&#1075;&#1080;&#1095;&#1077;&#1089;&#1082;&#1080;&#1081;%20&#1089;&#1083;&#1086;&#1074;&#1072;&#1088;&#1080;&#1082;%204%20&#1082;&#1083;/&#1101;&#1090;&#1080;&#1084;&#1086;&#1083;&#1086;&#1075;&#1080;&#1095;&#1077;&#1089;&#1082;&#1080;&#1081;%20&#1089;&#1083;&#1086;&#1074;&#1072;&#1088;&#1080;&#1082;%204%20&#1082;&#1083;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hyperlink" Target="&#1042;&#1089;&#1090;&#1072;&#1074;&#1100;%20&#1073;&#1091;&#1082;&#1074;&#1091;/&#1042;&#1089;&#1090;&#1072;&#1074;&#1100;%20&#1073;&#1091;&#1082;&#1074;&#1091;.pptx#-1,1,&#1089;&#1090;&#1072;&#1074;&#1100; &#1073;&#1091;&#1082;&#1074;&#1091;" TargetMode="External"/><Relationship Id="rId4" Type="http://schemas.openxmlformats.org/officeDocument/2006/relationships/slide" Target="slide8.xml"/><Relationship Id="rId9" Type="http://schemas.openxmlformats.org/officeDocument/2006/relationships/hyperlink" Target="&#1048;&#1079;%20&#1082;&#1072;&#1082;&#1086;&#1075;&#1086;%20&#1089;&#1083;&#1086;&#1074;&#1072;%20&#1074;&#1099;&#1087;&#1072;&#1083;&#1072;%20&#1073;&#1091;&#1082;&#1074;&#1072;/&#1075;&#1083;&#1072;&#1074;&#1085;&#1072;&#1103;.ppt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79;&#1085;&#1072;&#1082;&#1086;&#1084;&#1080;&#1084;&#1089;&#1103;%20&#1089;%20&#1085;&#1086;&#1074;&#1099;&#1084;&#1080;%20&#1089;&#1083;&#1086;&#1074;&#1072;&#1084;&#1080;/&#1041;2.pptx" TargetMode="External"/><Relationship Id="rId13" Type="http://schemas.openxmlformats.org/officeDocument/2006/relationships/hyperlink" Target="&#1079;&#1085;&#1072;&#1082;&#1086;&#1084;&#1080;&#1084;&#1089;&#1103;%20&#1089;%20&#1085;&#1086;&#1074;&#1099;&#1084;&#1080;%20&#1089;&#1083;&#1086;&#1074;&#1072;&#1084;&#1080;/&#1047;.pptx" TargetMode="External"/><Relationship Id="rId18" Type="http://schemas.openxmlformats.org/officeDocument/2006/relationships/hyperlink" Target="&#1079;&#1085;&#1072;&#1082;&#1086;&#1084;&#1080;&#1084;&#1089;&#1103;%20&#1089;%20&#1085;&#1086;&#1074;&#1099;&#1084;&#1080;%20&#1089;&#1083;&#1086;&#1074;&#1072;&#1084;&#1080;/&#1051;.pptx" TargetMode="External"/><Relationship Id="rId26" Type="http://schemas.openxmlformats.org/officeDocument/2006/relationships/hyperlink" Target="&#1079;&#1085;&#1072;&#1082;&#1086;&#1084;&#1080;&#1084;&#1089;&#1103;%20&#1089;%20&#1085;&#1086;&#1074;&#1099;&#1084;&#1080;%20&#1089;&#1083;&#1086;&#1074;&#1072;&#1084;&#1080;/&#1055;2.pptx" TargetMode="External"/><Relationship Id="rId39" Type="http://schemas.openxmlformats.org/officeDocument/2006/relationships/hyperlink" Target="&#1079;&#1085;&#1072;&#1082;&#1086;&#1084;&#1080;&#1084;&#1089;&#1103;%20&#1089;%20&#1085;&#1086;&#1074;&#1099;&#1084;&#1080;%20&#1089;&#1083;&#1086;&#1074;&#1072;&#1084;&#1080;/&#1057;1.pptx" TargetMode="External"/><Relationship Id="rId3" Type="http://schemas.microsoft.com/office/2007/relationships/hdphoto" Target="../media/hdphoto1.wdp"/><Relationship Id="rId21" Type="http://schemas.openxmlformats.org/officeDocument/2006/relationships/hyperlink" Target="&#1079;&#1085;&#1072;&#1082;&#1086;&#1084;&#1080;&#1084;&#1089;&#1103;%20&#1089;%20&#1085;&#1086;&#1074;&#1099;&#1084;&#1080;%20&#1089;&#1083;&#1086;&#1074;&#1072;&#1084;&#1080;/&#1054;1.pptx" TargetMode="External"/><Relationship Id="rId34" Type="http://schemas.openxmlformats.org/officeDocument/2006/relationships/hyperlink" Target="&#1079;&#1085;&#1072;&#1082;&#1086;&#1084;&#1080;&#1084;&#1089;&#1103;%20&#1089;%20&#1085;&#1086;&#1074;&#1099;&#1084;&#1080;%20&#1089;&#1083;&#1086;&#1074;&#1072;&#1084;&#1080;/&#1057;4.pptx" TargetMode="External"/><Relationship Id="rId42" Type="http://schemas.openxmlformats.org/officeDocument/2006/relationships/hyperlink" Target="&#1079;&#1085;&#1072;&#1082;&#1086;&#1084;&#1080;&#1084;&#1089;&#1103;%20&#1089;%20&#1085;&#1086;&#1074;&#1099;&#1084;&#1080;%20&#1089;&#1083;&#1086;&#1074;&#1072;&#1084;&#1080;/&#1058;3.pptx" TargetMode="External"/><Relationship Id="rId47" Type="http://schemas.openxmlformats.org/officeDocument/2006/relationships/hyperlink" Target="&#1079;&#1085;&#1072;&#1082;&#1086;&#1084;&#1080;&#1084;&#1089;&#1103;%20&#1089;%20&#1085;&#1086;&#1074;&#1099;&#1084;&#1080;%20&#1089;&#1083;&#1086;&#1074;&#1072;&#1084;&#1080;/&#1070;.pptx" TargetMode="External"/><Relationship Id="rId7" Type="http://schemas.openxmlformats.org/officeDocument/2006/relationships/hyperlink" Target="&#1079;&#1085;&#1072;&#1082;&#1086;&#1084;&#1080;&#1084;&#1089;&#1103;%20&#1089;%20&#1085;&#1086;&#1074;&#1099;&#1084;&#1080;%20&#1089;&#1083;&#1086;&#1074;&#1072;&#1084;&#1080;/&#1041;1.pptx" TargetMode="External"/><Relationship Id="rId12" Type="http://schemas.openxmlformats.org/officeDocument/2006/relationships/hyperlink" Target="&#1079;&#1085;&#1072;&#1082;&#1086;&#1084;&#1080;&#1084;&#1089;&#1103;%20&#1089;%20&#1085;&#1086;&#1074;&#1099;&#1084;&#1080;%20&#1089;&#1083;&#1086;&#1074;&#1072;&#1084;&#1080;/&#1044;.pptx" TargetMode="External"/><Relationship Id="rId17" Type="http://schemas.openxmlformats.org/officeDocument/2006/relationships/hyperlink" Target="&#1079;&#1085;&#1072;&#1082;&#1086;&#1084;&#1080;&#1084;&#1089;&#1103;%20&#1089;%20&#1085;&#1086;&#1074;&#1099;&#1084;&#1080;%20&#1089;&#1083;&#1086;&#1074;&#1072;&#1084;&#1080;/&#1050;3.pptx" TargetMode="External"/><Relationship Id="rId25" Type="http://schemas.openxmlformats.org/officeDocument/2006/relationships/hyperlink" Target="&#1079;&#1085;&#1072;&#1082;&#1086;&#1084;&#1080;&#1084;&#1089;&#1103;%20&#1089;%20&#1085;&#1086;&#1074;&#1099;&#1084;&#1080;%20&#1089;&#1083;&#1086;&#1074;&#1072;&#1084;&#1080;/&#1054;4.pptx" TargetMode="External"/><Relationship Id="rId33" Type="http://schemas.openxmlformats.org/officeDocument/2006/relationships/hyperlink" Target="&#1079;&#1085;&#1072;&#1082;&#1086;&#1084;&#1080;&#1084;&#1089;&#1103;%20&#1089;%20&#1085;&#1086;&#1074;&#1099;&#1084;&#1080;%20&#1089;&#1083;&#1086;&#1074;&#1072;&#1084;&#1080;/&#1057;3.pptx" TargetMode="External"/><Relationship Id="rId38" Type="http://schemas.openxmlformats.org/officeDocument/2006/relationships/hyperlink" Target="&#1079;&#1085;&#1072;&#1082;&#1086;&#1084;&#1080;&#1084;&#1089;&#1103;%20&#1089;%20&#1085;&#1086;&#1074;&#1099;&#1084;&#1080;%20&#1089;&#1083;&#1086;&#1074;&#1072;&#1084;&#1080;/&#1057;7.pptx" TargetMode="External"/><Relationship Id="rId46" Type="http://schemas.openxmlformats.org/officeDocument/2006/relationships/hyperlink" Target="&#1079;&#1085;&#1072;&#1082;&#1086;&#1084;&#1080;&#1084;&#1089;&#1103;%20&#1089;%20&#1085;&#1086;&#1074;&#1099;&#1084;&#1080;%20&#1089;&#1083;&#1086;&#1074;&#1072;&#1084;&#1080;/&#1064;.pptx" TargetMode="External"/><Relationship Id="rId2" Type="http://schemas.openxmlformats.org/officeDocument/2006/relationships/image" Target="../media/image2.png"/><Relationship Id="rId16" Type="http://schemas.openxmlformats.org/officeDocument/2006/relationships/hyperlink" Target="&#1079;&#1085;&#1072;&#1082;&#1086;&#1084;&#1080;&#1084;&#1089;&#1103;%20&#1089;%20&#1085;&#1086;&#1074;&#1099;&#1084;&#1080;%20&#1089;&#1083;&#1086;&#1074;&#1072;&#1084;&#1080;/&#1050;2.pptx" TargetMode="External"/><Relationship Id="rId20" Type="http://schemas.openxmlformats.org/officeDocument/2006/relationships/hyperlink" Target="&#1079;&#1085;&#1072;&#1082;&#1086;&#1084;&#1080;&#1084;&#1089;&#1103;%20&#1089;%20&#1085;&#1086;&#1074;&#1099;&#1084;&#1080;%20&#1089;&#1083;&#1086;&#1074;&#1072;&#1084;&#1080;/&#1053;2.pptx" TargetMode="External"/><Relationship Id="rId29" Type="http://schemas.openxmlformats.org/officeDocument/2006/relationships/hyperlink" Target="&#1079;&#1085;&#1072;&#1082;&#1086;&#1084;&#1080;&#1084;&#1089;&#1103;%20&#1089;%20&#1085;&#1086;&#1074;&#1099;&#1084;&#1080;%20&#1089;&#1083;&#1086;&#1074;&#1072;&#1084;&#1080;/&#1055;5.pptx" TargetMode="External"/><Relationship Id="rId41" Type="http://schemas.openxmlformats.org/officeDocument/2006/relationships/hyperlink" Target="&#1079;&#1085;&#1072;&#1082;&#1086;&#1084;&#1080;&#1084;&#1089;&#1103;%20&#1089;%20&#1085;&#1086;&#1074;&#1099;&#1084;&#1080;%20&#1089;&#1083;&#1086;&#1074;&#1072;&#1084;&#1080;/&#1058;2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79;&#1085;&#1072;&#1082;&#1086;&#1084;&#1080;&#1084;&#1089;&#1103;%20&#1089;%20&#1085;&#1086;&#1074;&#1099;&#1084;&#1080;%20&#1089;&#1083;&#1086;&#1074;&#1072;&#1084;&#1080;/&#1040;3.pptx" TargetMode="External"/><Relationship Id="rId11" Type="http://schemas.openxmlformats.org/officeDocument/2006/relationships/hyperlink" Target="&#1079;&#1085;&#1072;&#1082;&#1086;&#1084;&#1080;&#1084;&#1089;&#1103;%20&#1089;%20&#1085;&#1086;&#1074;&#1099;&#1084;&#1080;%20&#1089;&#1083;&#1086;&#1074;&#1072;&#1084;&#1080;/&#1043;2.pptx" TargetMode="External"/><Relationship Id="rId24" Type="http://schemas.openxmlformats.org/officeDocument/2006/relationships/hyperlink" Target="&#1079;&#1085;&#1072;&#1082;&#1086;&#1084;&#1080;&#1084;&#1089;&#1103;%20&#1089;%20&#1085;&#1086;&#1074;&#1099;&#1084;&#1080;%20&#1089;&#1083;&#1086;&#1074;&#1072;&#1084;&#1080;/&#1054;5.pptx" TargetMode="External"/><Relationship Id="rId32" Type="http://schemas.openxmlformats.org/officeDocument/2006/relationships/hyperlink" Target="&#1079;&#1085;&#1072;&#1082;&#1086;&#1084;&#1080;&#1084;&#1089;&#1103;%20&#1089;%20&#1085;&#1086;&#1074;&#1099;&#1084;&#1080;%20&#1089;&#1083;&#1086;&#1074;&#1072;&#1084;&#1080;/&#1056;2.pptx" TargetMode="External"/><Relationship Id="rId37" Type="http://schemas.openxmlformats.org/officeDocument/2006/relationships/hyperlink" Target="&#1079;&#1085;&#1072;&#1082;&#1086;&#1084;&#1080;&#1084;&#1089;&#1103;%20&#1089;%20&#1085;&#1086;&#1074;&#1099;&#1084;&#1080;%20&#1089;&#1083;&#1086;&#1074;&#1072;&#1084;&#1080;/&#1057;6.pptx" TargetMode="External"/><Relationship Id="rId40" Type="http://schemas.openxmlformats.org/officeDocument/2006/relationships/hyperlink" Target="&#1079;&#1085;&#1072;&#1082;&#1086;&#1084;&#1080;&#1084;&#1089;&#1103;%20&#1089;%20&#1085;&#1086;&#1074;&#1099;&#1084;&#1080;%20&#1089;&#1083;&#1086;&#1074;&#1072;&#1084;&#1080;/&#1058;1.pptx" TargetMode="External"/><Relationship Id="rId45" Type="http://schemas.openxmlformats.org/officeDocument/2006/relationships/hyperlink" Target="&#1079;&#1085;&#1072;&#1082;&#1086;&#1084;&#1080;&#1084;&#1089;&#1103;%20&#1089;%20&#1085;&#1086;&#1074;&#1099;&#1084;&#1080;%20&#1089;&#1083;&#1086;&#1074;&#1072;&#1084;&#1080;/&#1063;.pptx" TargetMode="External"/><Relationship Id="rId5" Type="http://schemas.openxmlformats.org/officeDocument/2006/relationships/hyperlink" Target="&#1079;&#1085;&#1072;&#1082;&#1086;&#1084;&#1080;&#1084;&#1089;&#1103;%20&#1089;%20&#1085;&#1086;&#1074;&#1099;&#1084;&#1080;%20&#1089;&#1083;&#1086;&#1074;&#1072;&#1084;&#1080;/&#1040;2.pptx" TargetMode="External"/><Relationship Id="rId15" Type="http://schemas.openxmlformats.org/officeDocument/2006/relationships/hyperlink" Target="&#1079;&#1085;&#1072;&#1082;&#1086;&#1084;&#1080;&#1084;&#1089;&#1103;%20&#1089;%20&#1085;&#1086;&#1074;&#1099;&#1084;&#1080;%20&#1089;&#1083;&#1086;&#1074;&#1072;&#1084;&#1080;/&#1050;1.pptx" TargetMode="External"/><Relationship Id="rId23" Type="http://schemas.openxmlformats.org/officeDocument/2006/relationships/hyperlink" Target="&#1079;&#1085;&#1072;&#1082;&#1086;&#1084;&#1080;&#1084;&#1089;&#1103;%20&#1089;%20&#1085;&#1086;&#1074;&#1099;&#1084;&#1080;%20&#1089;&#1083;&#1086;&#1074;&#1072;&#1084;&#1080;/&#1054;3.pptx" TargetMode="External"/><Relationship Id="rId28" Type="http://schemas.openxmlformats.org/officeDocument/2006/relationships/hyperlink" Target="&#1079;&#1085;&#1072;&#1082;&#1086;&#1084;&#1080;&#1084;&#1089;&#1103;%20&#1089;%20&#1085;&#1086;&#1074;&#1099;&#1084;&#1080;%20&#1089;&#1083;&#1086;&#1074;&#1072;&#1084;&#1080;/&#1055;4.pptx" TargetMode="External"/><Relationship Id="rId36" Type="http://schemas.openxmlformats.org/officeDocument/2006/relationships/hyperlink" Target="&#1079;&#1085;&#1072;&#1082;&#1086;&#1084;&#1080;&#1084;&#1089;&#1103;%20&#1089;%20&#1085;&#1086;&#1074;&#1099;&#1084;&#1080;%20&#1089;&#1083;&#1086;&#1074;&#1072;&#1084;&#1080;/&#1057;5.pptx" TargetMode="External"/><Relationship Id="rId10" Type="http://schemas.openxmlformats.org/officeDocument/2006/relationships/hyperlink" Target="&#1079;&#1085;&#1072;&#1082;&#1086;&#1084;&#1080;&#1084;&#1089;&#1103;%20&#1089;%20&#1085;&#1086;&#1074;&#1099;&#1084;&#1080;%20&#1089;&#1083;&#1086;&#1074;&#1072;&#1084;&#1080;/&#1043;1.pptx" TargetMode="External"/><Relationship Id="rId19" Type="http://schemas.openxmlformats.org/officeDocument/2006/relationships/hyperlink" Target="&#1079;&#1085;&#1072;&#1082;&#1086;&#1084;&#1080;&#1084;&#1089;&#1103;%20&#1089;%20&#1085;&#1086;&#1074;&#1099;&#1084;&#1080;%20&#1089;&#1083;&#1086;&#1074;&#1072;&#1084;&#1080;/&#1053;1.pptx" TargetMode="External"/><Relationship Id="rId31" Type="http://schemas.openxmlformats.org/officeDocument/2006/relationships/hyperlink" Target="&#1079;&#1085;&#1072;&#1082;&#1086;&#1084;&#1080;&#1084;&#1089;&#1103;%20&#1089;%20&#1085;&#1086;&#1074;&#1099;&#1084;&#1080;%20&#1089;&#1083;&#1086;&#1074;&#1072;&#1084;&#1080;/&#1056;1.pptx" TargetMode="External"/><Relationship Id="rId44" Type="http://schemas.openxmlformats.org/officeDocument/2006/relationships/hyperlink" Target="&#1079;&#1085;&#1072;&#1082;&#1086;&#1084;&#1080;&#1084;&#1089;&#1103;%20&#1089;%20&#1085;&#1086;&#1074;&#1099;&#1084;&#1080;%20&#1089;&#1083;&#1086;&#1074;&#1072;&#1084;&#1080;/&#1060;.pptx" TargetMode="External"/><Relationship Id="rId4" Type="http://schemas.openxmlformats.org/officeDocument/2006/relationships/hyperlink" Target="&#1079;&#1085;&#1072;&#1082;&#1086;&#1084;&#1080;&#1084;&#1089;&#1103;%20&#1089;%20&#1085;&#1086;&#1074;&#1099;&#1084;&#1080;%20&#1089;&#1083;&#1086;&#1074;&#1072;&#1084;&#1080;/&#1040;1.pptx" TargetMode="External"/><Relationship Id="rId9" Type="http://schemas.openxmlformats.org/officeDocument/2006/relationships/hyperlink" Target="&#1079;&#1085;&#1072;&#1082;&#1086;&#1084;&#1080;&#1084;&#1089;&#1103;%20&#1089;%20&#1085;&#1086;&#1074;&#1099;&#1084;&#1080;%20&#1089;&#1083;&#1086;&#1074;&#1072;&#1084;&#1080;/&#1042;.pptx" TargetMode="External"/><Relationship Id="rId14" Type="http://schemas.openxmlformats.org/officeDocument/2006/relationships/hyperlink" Target="&#1079;&#1085;&#1072;&#1082;&#1086;&#1084;&#1080;&#1084;&#1089;&#1103;%20&#1089;%20&#1085;&#1086;&#1074;&#1099;&#1084;&#1080;%20&#1089;&#1083;&#1086;&#1074;&#1072;&#1084;&#1080;/&#1048;.pptx" TargetMode="External"/><Relationship Id="rId22" Type="http://schemas.openxmlformats.org/officeDocument/2006/relationships/hyperlink" Target="&#1079;&#1085;&#1072;&#1082;&#1086;&#1084;&#1080;&#1084;&#1089;&#1103;%20&#1089;%20&#1085;&#1086;&#1074;&#1099;&#1084;&#1080;%20&#1089;&#1083;&#1086;&#1074;&#1072;&#1084;&#1080;/&#1054;2.pptx" TargetMode="External"/><Relationship Id="rId27" Type="http://schemas.openxmlformats.org/officeDocument/2006/relationships/hyperlink" Target="&#1079;&#1085;&#1072;&#1082;&#1086;&#1084;&#1080;&#1084;&#1089;&#1103;%20&#1089;%20&#1085;&#1086;&#1074;&#1099;&#1084;&#1080;%20&#1089;&#1083;&#1086;&#1074;&#1072;&#1084;&#1080;/&#1055;3.pptx" TargetMode="External"/><Relationship Id="rId30" Type="http://schemas.openxmlformats.org/officeDocument/2006/relationships/hyperlink" Target="&#1079;&#1085;&#1072;&#1082;&#1086;&#1084;&#1080;&#1084;&#1089;&#1103;%20&#1089;%20&#1085;&#1086;&#1074;&#1099;&#1084;&#1080;%20&#1089;&#1083;&#1086;&#1074;&#1072;&#1084;&#1080;/&#1055;1.pptx" TargetMode="External"/><Relationship Id="rId35" Type="http://schemas.openxmlformats.org/officeDocument/2006/relationships/hyperlink" Target="&#1079;&#1085;&#1072;&#1082;&#1086;&#1084;&#1080;&#1084;&#1089;&#1103;%20&#1089;%20&#1085;&#1086;&#1074;&#1099;&#1084;&#1080;%20&#1089;&#1083;&#1086;&#1074;&#1072;&#1084;&#1080;/&#1057;2.pptx" TargetMode="External"/><Relationship Id="rId43" Type="http://schemas.openxmlformats.org/officeDocument/2006/relationships/hyperlink" Target="&#1079;&#1085;&#1072;&#1082;&#1086;&#1084;&#1080;&#1084;&#1089;&#1103;%20&#1089;%20&#1085;&#1086;&#1074;&#1099;&#1084;&#1080;%20&#1089;&#1083;&#1086;&#1074;&#1072;&#1084;&#1080;/&#1058;4.pptx" TargetMode="External"/><Relationship Id="rId48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&#1087;&#1072;&#1079;&#1083;&#1099;/&#1042;.exe" TargetMode="External"/><Relationship Id="rId13" Type="http://schemas.openxmlformats.org/officeDocument/2006/relationships/hyperlink" Target="&#1087;&#1072;&#1079;&#1083;&#1099;/&#1050;1,&#1050;2.exe" TargetMode="External"/><Relationship Id="rId18" Type="http://schemas.openxmlformats.org/officeDocument/2006/relationships/hyperlink" Target="&#1087;&#1072;&#1079;&#1083;&#1099;/&#1054;3,&#1054;4.exe" TargetMode="External"/><Relationship Id="rId26" Type="http://schemas.openxmlformats.org/officeDocument/2006/relationships/hyperlink" Target="&#1087;&#1072;&#1079;&#1083;&#1099;/&#1057;6,&#1057;7.exe" TargetMode="External"/><Relationship Id="rId3" Type="http://schemas.microsoft.com/office/2007/relationships/hdphoto" Target="../media/hdphoto1.wdp"/><Relationship Id="rId21" Type="http://schemas.openxmlformats.org/officeDocument/2006/relationships/hyperlink" Target="&#1087;&#1072;&#1079;&#1083;&#1099;/&#1055;3,&#1055;4.exe" TargetMode="External"/><Relationship Id="rId7" Type="http://schemas.openxmlformats.org/officeDocument/2006/relationships/hyperlink" Target="&#1087;&#1072;&#1079;&#1083;&#1099;/&#1041;1,&#1041;2.exe" TargetMode="External"/><Relationship Id="rId12" Type="http://schemas.openxmlformats.org/officeDocument/2006/relationships/hyperlink" Target="&#1087;&#1072;&#1079;&#1083;&#1099;/&#1048;.exe" TargetMode="External"/><Relationship Id="rId17" Type="http://schemas.openxmlformats.org/officeDocument/2006/relationships/hyperlink" Target="&#1087;&#1072;&#1079;&#1083;&#1099;/&#1054;1,&#1054;2.exe" TargetMode="External"/><Relationship Id="rId25" Type="http://schemas.openxmlformats.org/officeDocument/2006/relationships/hyperlink" Target="&#1087;&#1072;&#1079;&#1083;&#1099;/&#1057;1,&#1057;2.exe" TargetMode="External"/><Relationship Id="rId33" Type="http://schemas.openxmlformats.org/officeDocument/2006/relationships/slide" Target="slide3.xml"/><Relationship Id="rId2" Type="http://schemas.openxmlformats.org/officeDocument/2006/relationships/image" Target="../media/image2.png"/><Relationship Id="rId16" Type="http://schemas.openxmlformats.org/officeDocument/2006/relationships/hyperlink" Target="&#1087;&#1072;&#1079;&#1083;&#1099;/&#1053;1,&#1053;2.exe" TargetMode="External"/><Relationship Id="rId20" Type="http://schemas.openxmlformats.org/officeDocument/2006/relationships/hyperlink" Target="&#1087;&#1072;&#1079;&#1083;&#1099;/&#1055;1,&#1055;2.exe" TargetMode="External"/><Relationship Id="rId29" Type="http://schemas.openxmlformats.org/officeDocument/2006/relationships/hyperlink" Target="&#1087;&#1072;&#1079;&#1083;&#1099;/&#1060;.ex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7;&#1072;&#1079;&#1083;&#1099;/&#1040;2,&#1040;3.exe" TargetMode="External"/><Relationship Id="rId11" Type="http://schemas.openxmlformats.org/officeDocument/2006/relationships/hyperlink" Target="&#1087;&#1072;&#1079;&#1083;&#1099;/&#1047;.exe" TargetMode="External"/><Relationship Id="rId24" Type="http://schemas.openxmlformats.org/officeDocument/2006/relationships/hyperlink" Target="&#1087;&#1072;&#1079;&#1083;&#1099;/&#1057;3,&#1057;4.exe" TargetMode="External"/><Relationship Id="rId32" Type="http://schemas.openxmlformats.org/officeDocument/2006/relationships/hyperlink" Target="&#1087;&#1072;&#1079;&#1083;&#1099;/&#1070;.exe" TargetMode="External"/><Relationship Id="rId5" Type="http://schemas.openxmlformats.org/officeDocument/2006/relationships/hyperlink" Target="&#1087;&#1072;&#1079;&#1083;&#1099;/&#1040;1,&#1040;2.exe" TargetMode="External"/><Relationship Id="rId15" Type="http://schemas.openxmlformats.org/officeDocument/2006/relationships/hyperlink" Target="&#1087;&#1072;&#1079;&#1083;&#1099;/&#1051;.exe" TargetMode="External"/><Relationship Id="rId23" Type="http://schemas.openxmlformats.org/officeDocument/2006/relationships/hyperlink" Target="&#1087;&#1072;&#1079;&#1083;&#1099;/&#1056;1,&#1056;2.exe" TargetMode="External"/><Relationship Id="rId28" Type="http://schemas.openxmlformats.org/officeDocument/2006/relationships/hyperlink" Target="&#1087;&#1072;&#1079;&#1083;&#1099;/&#1058;3,&#1058;4.exe" TargetMode="External"/><Relationship Id="rId10" Type="http://schemas.openxmlformats.org/officeDocument/2006/relationships/hyperlink" Target="&#1087;&#1072;&#1079;&#1083;&#1099;/&#1044;.exe" TargetMode="External"/><Relationship Id="rId19" Type="http://schemas.openxmlformats.org/officeDocument/2006/relationships/hyperlink" Target="&#1087;&#1072;&#1079;&#1083;&#1099;/&#1054;3,&#1054;5.exe" TargetMode="External"/><Relationship Id="rId31" Type="http://schemas.openxmlformats.org/officeDocument/2006/relationships/hyperlink" Target="&#1087;&#1072;&#1079;&#1083;&#1099;/&#1064;.exe" TargetMode="External"/><Relationship Id="rId4" Type="http://schemas.openxmlformats.org/officeDocument/2006/relationships/hyperlink" Target="&#1087;&#1072;&#1079;&#1083;&#1099;/&#1057;5,&#1057;6.exe" TargetMode="External"/><Relationship Id="rId9" Type="http://schemas.openxmlformats.org/officeDocument/2006/relationships/hyperlink" Target="&#1087;&#1072;&#1079;&#1083;&#1099;/&#1043;1,&#1043;2.exe" TargetMode="External"/><Relationship Id="rId14" Type="http://schemas.openxmlformats.org/officeDocument/2006/relationships/hyperlink" Target="&#1087;&#1072;&#1079;&#1083;&#1099;/&#1050;2,&#1050;3.exe" TargetMode="External"/><Relationship Id="rId22" Type="http://schemas.openxmlformats.org/officeDocument/2006/relationships/hyperlink" Target="&#1087;&#1072;&#1079;&#1083;&#1099;/&#1055;3,&#1055;5.exe" TargetMode="External"/><Relationship Id="rId27" Type="http://schemas.openxmlformats.org/officeDocument/2006/relationships/hyperlink" Target="&#1087;&#1072;&#1079;&#1083;&#1099;/&#1058;1,&#1058;2.exe" TargetMode="External"/><Relationship Id="rId30" Type="http://schemas.openxmlformats.org/officeDocument/2006/relationships/hyperlink" Target="&#1087;&#1072;&#1079;&#1083;&#1099;/&#1063;.ex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90;&#1086;&#1083;&#1082;&#1086;&#1074;&#1099;&#1081;%20&#1089;&#1083;&#1086;&#1074;&#1072;&#1088;&#1080;&#1082;/Gosudarstvo.docx" TargetMode="External"/><Relationship Id="rId13" Type="http://schemas.openxmlformats.org/officeDocument/2006/relationships/hyperlink" Target="&#1090;&#1086;&#1083;&#1082;&#1086;&#1074;&#1099;&#1081;%20&#1089;&#1083;&#1086;&#1074;&#1072;&#1088;&#1080;&#1082;/Karman.docx" TargetMode="External"/><Relationship Id="rId18" Type="http://schemas.openxmlformats.org/officeDocument/2006/relationships/hyperlink" Target="&#1090;&#1086;&#1083;&#1082;&#1086;&#1074;&#1099;&#1081;%20&#1089;&#1083;&#1086;&#1074;&#1072;&#1088;&#1080;&#1082;/Napravo.docx" TargetMode="External"/><Relationship Id="rId26" Type="http://schemas.openxmlformats.org/officeDocument/2006/relationships/hyperlink" Target="&#1090;&#1086;&#1083;&#1082;&#1086;&#1074;&#1099;&#1081;%20&#1089;&#1083;&#1086;&#1074;&#1072;&#1088;&#1080;&#1082;/Pugovitsa.docx" TargetMode="External"/><Relationship Id="rId39" Type="http://schemas.openxmlformats.org/officeDocument/2006/relationships/hyperlink" Target="&#1090;&#1086;&#1083;&#1082;&#1086;&#1074;&#1099;&#1081;%20&#1089;&#1083;&#1086;&#1074;&#1072;&#1088;&#1080;&#1082;/Televizor.docx" TargetMode="External"/><Relationship Id="rId3" Type="http://schemas.openxmlformats.org/officeDocument/2006/relationships/hyperlink" Target="&#1090;&#1086;&#1083;&#1082;&#1086;&#1074;&#1099;&#1081;%20&#1089;&#1083;&#1086;&#1074;&#1072;&#1088;&#1080;&#1082;/Akkuratno.DOC" TargetMode="External"/><Relationship Id="rId21" Type="http://schemas.openxmlformats.org/officeDocument/2006/relationships/hyperlink" Target="&#1090;&#1086;&#1083;&#1082;&#1086;&#1074;&#1099;&#1081;%20&#1089;&#1083;&#1086;&#1074;&#1072;&#1088;&#1080;&#1082;/Okean.docx" TargetMode="External"/><Relationship Id="rId34" Type="http://schemas.openxmlformats.org/officeDocument/2006/relationships/hyperlink" Target="&#1090;&#1086;&#1083;&#1082;&#1086;&#1074;&#1099;&#1081;%20&#1089;&#1083;&#1086;&#1074;&#1072;&#1088;&#1080;&#1082;/Stadion.docx" TargetMode="External"/><Relationship Id="rId42" Type="http://schemas.openxmlformats.org/officeDocument/2006/relationships/hyperlink" Target="&#1090;&#1086;&#1083;&#1082;&#1086;&#1074;&#1099;&#1081;%20&#1089;&#1083;&#1086;&#1074;&#1072;&#1088;&#1080;&#1082;/Fonar.docx" TargetMode="External"/><Relationship Id="rId7" Type="http://schemas.openxmlformats.org/officeDocument/2006/relationships/hyperlink" Target="&#1090;&#1086;&#1083;&#1082;&#1086;&#1074;&#1099;&#1081;%20&#1089;&#1083;&#1086;&#1074;&#1072;&#1088;&#1080;&#1082;/Velosiped.DOC" TargetMode="External"/><Relationship Id="rId12" Type="http://schemas.openxmlformats.org/officeDocument/2006/relationships/hyperlink" Target="&#1090;&#1086;&#1083;&#1082;&#1086;&#1074;&#1099;&#1081;%20&#1089;&#1083;&#1086;&#1074;&#1072;&#1088;&#1080;&#1082;/Interesny.docx" TargetMode="External"/><Relationship Id="rId17" Type="http://schemas.openxmlformats.org/officeDocument/2006/relationships/hyperlink" Target="&#1090;&#1086;&#1083;&#1082;&#1086;&#1074;&#1099;&#1081;%20&#1089;&#1083;&#1086;&#1074;&#1072;&#1088;&#1080;&#1082;/Nalevo.docx" TargetMode="External"/><Relationship Id="rId25" Type="http://schemas.openxmlformats.org/officeDocument/2006/relationships/hyperlink" Target="&#1090;&#1086;&#1083;&#1082;&#1086;&#1074;&#1099;&#1081;%20&#1089;&#1083;&#1086;&#1074;&#1072;&#1088;&#1080;&#1082;/Pochtalion.docx" TargetMode="External"/><Relationship Id="rId33" Type="http://schemas.openxmlformats.org/officeDocument/2006/relationships/hyperlink" Target="&#1090;&#1086;&#1083;&#1082;&#1086;&#1074;&#1099;&#1081;%20&#1089;&#1083;&#1086;&#1074;&#1072;&#1088;&#1080;&#1082;/Siat.docx" TargetMode="External"/><Relationship Id="rId38" Type="http://schemas.openxmlformats.org/officeDocument/2006/relationships/hyperlink" Target="&#1090;&#1086;&#1083;&#1082;&#1086;&#1074;&#1099;&#1081;%20&#1089;&#1083;&#1086;&#1074;&#1072;&#1088;&#1080;&#1082;/Tarelka.docx" TargetMode="External"/><Relationship Id="rId46" Type="http://schemas.openxmlformats.org/officeDocument/2006/relationships/slide" Target="slide3.xml"/><Relationship Id="rId2" Type="http://schemas.openxmlformats.org/officeDocument/2006/relationships/hyperlink" Target="&#1090;&#1086;&#1083;&#1082;&#1086;&#1074;&#1099;&#1081;%20&#1089;&#1083;&#1086;&#1074;&#1072;&#1088;&#1080;&#1082;/Avtomobil.docx" TargetMode="External"/><Relationship Id="rId16" Type="http://schemas.openxmlformats.org/officeDocument/2006/relationships/hyperlink" Target="&#1090;&#1086;&#1083;&#1082;&#1086;&#1074;&#1099;&#1081;%20&#1089;&#1083;&#1086;&#1074;&#1072;&#1088;&#1080;&#1082;/Lager.docx" TargetMode="External"/><Relationship Id="rId20" Type="http://schemas.openxmlformats.org/officeDocument/2006/relationships/hyperlink" Target="&#1090;&#1086;&#1083;&#1082;&#1086;&#1074;&#1099;&#1081;%20&#1089;&#1083;&#1086;&#1074;&#1072;&#1088;&#1080;&#1082;/Odnazhdy.docx" TargetMode="External"/><Relationship Id="rId29" Type="http://schemas.openxmlformats.org/officeDocument/2006/relationships/hyperlink" Target="&#1090;&#1086;&#1083;&#1082;&#1086;&#1074;&#1099;&#1081;%20&#1089;&#1083;&#1086;&#1074;&#1072;&#1088;&#1080;&#1082;/Raketa.docx" TargetMode="External"/><Relationship Id="rId41" Type="http://schemas.openxmlformats.org/officeDocument/2006/relationships/hyperlink" Target="&#1090;&#1086;&#1083;&#1082;&#1086;&#1074;&#1099;&#1081;%20&#1089;&#1083;&#1086;&#1074;&#1072;&#1088;&#1080;&#1082;/Trolleybus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90;&#1086;&#1083;&#1082;&#1086;&#1074;&#1099;&#1081;%20&#1089;&#1083;&#1086;&#1074;&#1072;&#1088;&#1080;&#1082;/Bilet.DOC" TargetMode="External"/><Relationship Id="rId11" Type="http://schemas.openxmlformats.org/officeDocument/2006/relationships/hyperlink" Target="&#1090;&#1086;&#1083;&#1082;&#1086;&#1074;&#1099;&#1081;%20&#1089;&#1083;&#1086;&#1074;&#1072;&#1088;&#1080;&#1082;/Zavtra.docx" TargetMode="External"/><Relationship Id="rId24" Type="http://schemas.openxmlformats.org/officeDocument/2006/relationships/hyperlink" Target="&#1090;&#1086;&#1083;&#1082;&#1086;&#1074;&#1099;&#1081;%20&#1089;&#1083;&#1086;&#1074;&#1072;&#1088;&#1080;&#1082;/Planeta.docx" TargetMode="External"/><Relationship Id="rId32" Type="http://schemas.openxmlformats.org/officeDocument/2006/relationships/hyperlink" Target="&#1090;&#1086;&#1083;&#1082;&#1086;&#1074;&#1099;&#1081;%20&#1089;&#1083;&#1086;&#1074;&#1072;&#1088;&#1080;&#1082;/Spektakl.docx" TargetMode="External"/><Relationship Id="rId37" Type="http://schemas.openxmlformats.org/officeDocument/2006/relationships/hyperlink" Target="&#1090;&#1086;&#1083;&#1082;&#1086;&#1074;&#1099;&#1081;%20&#1089;&#1083;&#1086;&#1074;&#1072;&#1088;&#1080;&#1082;/Sverkat.docx" TargetMode="External"/><Relationship Id="rId40" Type="http://schemas.openxmlformats.org/officeDocument/2006/relationships/hyperlink" Target="&#1090;&#1086;&#1083;&#1082;&#1086;&#1074;&#1099;&#1081;%20&#1089;&#1083;&#1086;&#1074;&#1072;&#1088;&#1080;&#1082;/Tennis.docx" TargetMode="External"/><Relationship Id="rId45" Type="http://schemas.openxmlformats.org/officeDocument/2006/relationships/hyperlink" Target="&#1090;&#1086;&#1083;&#1082;&#1086;&#1074;&#1099;&#1081;%20&#1089;&#1083;&#1086;&#1074;&#1072;&#1088;&#1080;&#1082;/Yunost.docx" TargetMode="External"/><Relationship Id="rId5" Type="http://schemas.openxmlformats.org/officeDocument/2006/relationships/hyperlink" Target="&#1090;&#1086;&#1083;&#1082;&#1086;&#1074;&#1099;&#1081;%20&#1089;&#1083;&#1086;&#1074;&#1072;&#1088;&#1080;&#1082;/Biblioteka.DOC" TargetMode="External"/><Relationship Id="rId15" Type="http://schemas.openxmlformats.org/officeDocument/2006/relationships/hyperlink" Target="&#1090;&#1086;&#1083;&#1082;&#1086;&#1074;&#1099;&#1081;%20&#1089;&#1083;&#1086;&#1074;&#1072;&#1088;&#1080;&#1082;/Kompyuter.docx" TargetMode="External"/><Relationship Id="rId23" Type="http://schemas.openxmlformats.org/officeDocument/2006/relationships/hyperlink" Target="&#1090;&#1086;&#1083;&#1082;&#1086;&#1074;&#1099;&#1081;%20&#1089;&#1083;&#1086;&#1074;&#1072;&#1088;&#1080;&#1082;/Okhota.docx" TargetMode="External"/><Relationship Id="rId28" Type="http://schemas.openxmlformats.org/officeDocument/2006/relationships/hyperlink" Target="&#1090;&#1086;&#1083;&#1082;&#1086;&#1074;&#1099;&#1081;%20&#1089;&#1083;&#1086;&#1074;&#1072;&#1088;&#1080;&#1082;/Pirog.docx" TargetMode="External"/><Relationship Id="rId36" Type="http://schemas.openxmlformats.org/officeDocument/2006/relationships/hyperlink" Target="&#1090;&#1086;&#1083;&#1082;&#1086;&#1074;&#1099;&#1081;%20&#1089;&#1083;&#1086;&#1074;&#1072;&#1088;&#1080;&#1082;/Schastlivy.docx" TargetMode="External"/><Relationship Id="rId10" Type="http://schemas.openxmlformats.org/officeDocument/2006/relationships/hyperlink" Target="&#1090;&#1086;&#1083;&#1082;&#1086;&#1074;&#1099;&#1081;%20&#1089;&#1083;&#1086;&#1074;&#1072;&#1088;&#1080;&#1082;/Direktor.docx" TargetMode="External"/><Relationship Id="rId19" Type="http://schemas.openxmlformats.org/officeDocument/2006/relationships/hyperlink" Target="&#1090;&#1086;&#1083;&#1082;&#1086;&#1074;&#1099;&#1081;%20&#1089;&#1083;&#1086;&#1074;&#1072;&#1088;&#1080;&#1082;/Obratno.docx" TargetMode="External"/><Relationship Id="rId31" Type="http://schemas.openxmlformats.org/officeDocument/2006/relationships/hyperlink" Target="&#1090;&#1086;&#1083;&#1082;&#1086;&#1074;&#1099;&#1081;%20&#1089;&#1083;&#1086;&#1074;&#1072;&#1088;&#1080;&#1082;/Spasibo.docx" TargetMode="External"/><Relationship Id="rId44" Type="http://schemas.openxmlformats.org/officeDocument/2006/relationships/hyperlink" Target="&#1090;&#1086;&#1083;&#1082;&#1086;&#1074;&#1099;&#1081;%20&#1089;&#1083;&#1086;&#1074;&#1072;&#1088;&#1080;&#1082;/Shokolad.docx" TargetMode="External"/><Relationship Id="rId4" Type="http://schemas.openxmlformats.org/officeDocument/2006/relationships/hyperlink" Target="&#1090;&#1086;&#1083;&#1082;&#1086;&#1074;&#1099;&#1081;%20&#1089;&#1083;&#1086;&#1074;&#1072;&#1088;&#1080;&#1082;/Asfalt.DOC" TargetMode="External"/><Relationship Id="rId9" Type="http://schemas.openxmlformats.org/officeDocument/2006/relationships/hyperlink" Target="&#1090;&#1086;&#1083;&#1082;&#1086;&#1074;&#1099;&#1081;%20&#1089;&#1083;&#1086;&#1074;&#1072;&#1088;&#1080;&#1082;/Gramota.docx" TargetMode="External"/><Relationship Id="rId14" Type="http://schemas.openxmlformats.org/officeDocument/2006/relationships/hyperlink" Target="&#1090;&#1086;&#1083;&#1082;&#1086;&#1074;&#1099;&#1081;%20&#1089;&#1083;&#1086;&#1074;&#1072;&#1088;&#1080;&#1082;/Kilogramm.docx" TargetMode="External"/><Relationship Id="rId22" Type="http://schemas.openxmlformats.org/officeDocument/2006/relationships/hyperlink" Target="&#1090;&#1086;&#1083;&#1082;&#1086;&#1074;&#1099;&#1081;%20&#1089;&#1083;&#1086;&#1074;&#1072;&#1088;&#1080;&#1082;/Olen.docx" TargetMode="External"/><Relationship Id="rId27" Type="http://schemas.openxmlformats.org/officeDocument/2006/relationships/hyperlink" Target="&#1090;&#1086;&#1083;&#1082;&#1086;&#1074;&#1099;&#1081;%20&#1089;&#1083;&#1086;&#1074;&#1072;&#1088;&#1080;&#1082;/Puteshestvennik.docx" TargetMode="External"/><Relationship Id="rId30" Type="http://schemas.openxmlformats.org/officeDocument/2006/relationships/hyperlink" Target="&#1090;&#1086;&#1083;&#1082;&#1086;&#1074;&#1099;&#1081;%20&#1089;&#1083;&#1086;&#1074;&#1072;&#1088;&#1080;&#1082;/Rebyonok.docx" TargetMode="External"/><Relationship Id="rId35" Type="http://schemas.openxmlformats.org/officeDocument/2006/relationships/hyperlink" Target="&#1090;&#1086;&#1083;&#1082;&#1086;&#1074;&#1099;&#1081;%20&#1089;&#1083;&#1086;&#1074;&#1072;&#1088;&#1080;&#1082;/Stranitsa.docx" TargetMode="External"/><Relationship Id="rId43" Type="http://schemas.openxmlformats.org/officeDocument/2006/relationships/hyperlink" Target="&#1090;&#1086;&#1083;&#1082;&#1086;&#1074;&#1099;&#1081;%20&#1089;&#1083;&#1086;&#1074;&#1072;&#1088;&#1080;&#1082;/Chempion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082;&#1072;&#1088;&#1090;&#1086;&#1095;&#1082;&#1080;-&#1079;&#1072;&#1087;&#1086;&#1084;&#1080;&#1085;&#1072;&#1083;&#1082;&#1080;/&#1082;&#1072;&#1088;&#1084;&#1072;&#1085;.docx" TargetMode="External"/><Relationship Id="rId13" Type="http://schemas.openxmlformats.org/officeDocument/2006/relationships/hyperlink" Target="&#1082;&#1072;&#1088;&#1090;&#1086;&#1095;&#1082;&#1080;-&#1079;&#1072;&#1087;&#1086;&#1084;&#1080;&#1085;&#1072;&#1083;&#1082;&#1080;/&#1090;&#1088;&#1086;&#1083;&#1083;&#1077;&#1081;&#1073;&#1091;&#1089;.docx" TargetMode="External"/><Relationship Id="rId3" Type="http://schemas.openxmlformats.org/officeDocument/2006/relationships/hyperlink" Target="&#1082;&#1072;&#1088;&#1090;&#1086;&#1095;&#1082;&#1080;-&#1079;&#1072;&#1087;&#1086;&#1084;&#1080;&#1085;&#1072;&#1083;&#1082;&#1080;/&#1040;&#1050;&#1050;&#1059;&#1056;&#1040;&#1058;&#1053;&#1067;&#1049;.docx" TargetMode="External"/><Relationship Id="rId7" Type="http://schemas.openxmlformats.org/officeDocument/2006/relationships/hyperlink" Target="&#1082;&#1072;&#1088;&#1090;&#1086;&#1095;&#1082;&#1080;-&#1079;&#1072;&#1087;&#1086;&#1084;&#1080;&#1085;&#1072;&#1083;&#1082;&#1080;/&#1047;&#1072;&#1074;&#1090;&#1088;&#1072;%20&#1085;&#1072;%20&#1079;&#1072;&#1074;&#1090;&#1088;&#1072;&#1082;%20&#1088;&#1072;&#1082;.docx" TargetMode="External"/><Relationship Id="rId12" Type="http://schemas.openxmlformats.org/officeDocument/2006/relationships/hyperlink" Target="&#1082;&#1072;&#1088;&#1090;&#1086;&#1095;&#1082;&#1080;-&#1079;&#1072;&#1087;&#1086;&#1084;&#1080;&#1085;&#1072;&#1083;&#1082;&#1080;/&#1090;&#1072;&#1088;&#1077;&#1083;&#1082;&#1072;.docx" TargetMode="External"/><Relationship Id="rId2" Type="http://schemas.openxmlformats.org/officeDocument/2006/relationships/hyperlink" Target="&#1082;&#1072;&#1088;&#1090;&#1086;&#1095;&#1082;&#1080;-&#1079;&#1072;&#1087;&#1086;&#1084;&#1080;&#1085;&#1072;&#1083;&#1082;&#1080;/&#1072;&#1074;&#1090;&#1086;&#1084;&#1086;&#1073;&#1080;&#1083;&#1100;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2;&#1072;&#1088;&#1090;&#1086;&#1095;&#1082;&#1080;-&#1079;&#1072;&#1087;&#1086;&#1084;&#1080;&#1085;&#1072;&#1083;&#1082;&#1080;/&#1073;&#1080;&#1083;&#1077;&#1090;.docx" TargetMode="External"/><Relationship Id="rId11" Type="http://schemas.openxmlformats.org/officeDocument/2006/relationships/hyperlink" Target="&#1082;&#1072;&#1088;&#1090;&#1086;&#1095;&#1082;&#1080;-&#1079;&#1072;&#1087;&#1086;&#1084;&#1080;&#1085;&#1072;&#1083;&#1082;&#1080;/&#1089;&#1087;&#1072;&#1089;&#1080;&#1073;&#1086;.docx" TargetMode="External"/><Relationship Id="rId5" Type="http://schemas.openxmlformats.org/officeDocument/2006/relationships/hyperlink" Target="&#1082;&#1072;&#1088;&#1090;&#1086;&#1095;&#1082;&#1080;-&#1079;&#1072;&#1087;&#1086;&#1084;&#1080;&#1085;&#1072;&#1083;&#1082;&#1080;/&#1073;&#1080;&#1073;&#1083;&#1080;&#1086;&#1090;&#1077;&#1082;&#1072;.docx" TargetMode="External"/><Relationship Id="rId10" Type="http://schemas.openxmlformats.org/officeDocument/2006/relationships/hyperlink" Target="&#1082;&#1072;&#1088;&#1090;&#1086;&#1095;&#1082;&#1080;-&#1079;&#1072;&#1087;&#1086;&#1084;&#1080;&#1085;&#1072;&#1083;&#1082;&#1080;/&#1088;&#1072;&#1082;&#1077;&#1090;&#1072;.jpg" TargetMode="External"/><Relationship Id="rId4" Type="http://schemas.openxmlformats.org/officeDocument/2006/relationships/hyperlink" Target="&#1082;&#1072;&#1088;&#1090;&#1086;&#1095;&#1082;&#1080;-&#1079;&#1072;&#1087;&#1086;&#1084;&#1080;&#1085;&#1072;&#1083;&#1082;&#1080;/&#1040;&#1057;&#1060;&#1040;&#1051;&#1068;&#1058;.docx" TargetMode="External"/><Relationship Id="rId9" Type="http://schemas.openxmlformats.org/officeDocument/2006/relationships/hyperlink" Target="&#1082;&#1072;&#1088;&#1090;&#1086;&#1095;&#1082;&#1080;-&#1079;&#1072;&#1087;&#1086;&#1084;&#1080;&#1085;&#1072;&#1083;&#1082;&#1080;/&#1082;&#1086;&#1084;&#1087;&#1100;&#1102;&#1090;&#1077;&#1088;.docx" TargetMode="External"/><Relationship Id="rId1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&#1090;&#1077;&#1089;&#1090;&#1099;/&#1055;&#1088;&#1080;&#1083;&#1086;&#1078;&#1077;&#1085;&#1080;&#1077;%20&#1058;&#1077;&#1089;&#1090;4.ppt" TargetMode="External"/><Relationship Id="rId3" Type="http://schemas.microsoft.com/office/2007/relationships/hdphoto" Target="../media/hdphoto1.wdp"/><Relationship Id="rId7" Type="http://schemas.openxmlformats.org/officeDocument/2006/relationships/hyperlink" Target="&#1090;&#1077;&#1089;&#1090;&#1099;/&#1055;&#1088;&#1080;&#1083;&#1086;&#1078;&#1077;&#1085;&#1080;&#1077;%20&#1058;&#1077;&#1089;&#1090;3.ppt" TargetMode="External"/><Relationship Id="rId12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&#1090;&#1077;&#1089;&#1090;&#1099;/&#1055;&#1088;&#1080;&#1083;&#1086;&#1078;&#1077;&#1085;&#1080;&#1077;%20&#1058;&#1077;&#1089;&#1090;2.ppt" TargetMode="External"/><Relationship Id="rId11" Type="http://schemas.openxmlformats.org/officeDocument/2006/relationships/hyperlink" Target="&#1044;&#1080;&#1082;&#1090;&#1072;&#1085;&#1090;&#1099;/&#1055;&#1088;&#1077;&#1076;&#1091;&#1087;&#1088;&#1077;&#1076;&#1080;&#1090;&#1077;&#1083;&#1100;&#1085;&#1099;&#1081;%20&#1076;&#1080;&#1082;&#1090;&#1072;&#1085;&#1090;.pptx" TargetMode="External"/><Relationship Id="rId5" Type="http://schemas.openxmlformats.org/officeDocument/2006/relationships/hyperlink" Target="&#1044;&#1080;&#1082;&#1090;&#1072;&#1085;&#1090;&#1099;/&#1047;&#1088;&#1080;&#1090;&#1077;&#1083;&#1100;&#1085;&#1099;&#1081;%20&#1076;&#1080;&#1082;&#1090;&#1072;&#1085;&#1090;.pptx" TargetMode="External"/><Relationship Id="rId10" Type="http://schemas.openxmlformats.org/officeDocument/2006/relationships/hyperlink" Target="&#1090;&#1077;&#1089;&#1090;&#1099;/&#1055;&#1088;&#1080;&#1083;&#1086;&#1078;&#1077;&#1085;&#1080;&#1077;%20&#1058;&#1077;&#1089;&#1090;6.ppt" TargetMode="External"/><Relationship Id="rId4" Type="http://schemas.openxmlformats.org/officeDocument/2006/relationships/hyperlink" Target="&#1090;&#1077;&#1089;&#1090;&#1099;/&#1055;&#1088;&#1080;&#1083;&#1086;&#1078;&#1077;&#1085;&#1080;&#1077;%20&#1058;&#1077;&#1089;&#1090;1.ppt" TargetMode="External"/><Relationship Id="rId9" Type="http://schemas.openxmlformats.org/officeDocument/2006/relationships/hyperlink" Target="&#1090;&#1077;&#1089;&#1090;&#1099;/&#1055;&#1088;&#1080;&#1083;&#1086;&#1078;&#1077;&#1085;&#1080;&#1077;%20&#1058;&#1077;&#1089;&#1090;5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4843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kern="1200" dirty="0" smtClean="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rPr>
              <a:t>Учим </a:t>
            </a:r>
            <a:br>
              <a:rPr lang="ru-RU" sz="4800" kern="1200" dirty="0" smtClean="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rPr>
            </a:br>
            <a:r>
              <a:rPr lang="ru-RU" sz="4800" kern="1200" dirty="0" smtClean="0">
                <a:solidFill>
                  <a:schemeClr val="bg1"/>
                </a:solidFill>
                <a:latin typeface="Segoe Script" pitchFamily="34" charset="0"/>
                <a:ea typeface="+mn-ea"/>
                <a:cs typeface="+mn-cs"/>
              </a:rPr>
              <a:t>словарные слова</a:t>
            </a:r>
            <a:endParaRPr lang="ru-RU" sz="4800" kern="1200" dirty="0">
              <a:solidFill>
                <a:schemeClr val="bg1"/>
              </a:solidFill>
              <a:latin typeface="Segoe Script" pitchFamily="34" charset="0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2924175"/>
            <a:ext cx="4313237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kern="1200" dirty="0" smtClean="0">
                <a:solidFill>
                  <a:schemeClr val="bg1"/>
                </a:solidFill>
                <a:latin typeface="Segoe Script" pitchFamily="34" charset="0"/>
              </a:rPr>
              <a:t>4 класс </a:t>
            </a:r>
            <a:endParaRPr lang="ru-RU" sz="4000" kern="1200" dirty="0">
              <a:solidFill>
                <a:schemeClr val="bg1"/>
              </a:solidFill>
              <a:latin typeface="Segoe Script" pitchFamily="34" charset="0"/>
            </a:endParaRP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1115825" y="765175"/>
            <a:ext cx="7229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FFFFFF"/>
                </a:solidFill>
                <a:latin typeface="Segoe Script" pitchFamily="34" charset="0"/>
              </a:rPr>
              <a:t>Государственное учреждение образования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FFFFFF"/>
                </a:solidFill>
                <a:latin typeface="Segoe Script" pitchFamily="34" charset="0"/>
              </a:rPr>
              <a:t>Гимназия </a:t>
            </a:r>
            <a:r>
              <a:rPr lang="ru-RU" sz="2000" dirty="0">
                <a:solidFill>
                  <a:srgbClr val="FFFFFF"/>
                </a:solidFill>
                <a:latin typeface="Segoe Script" pitchFamily="34" charset="0"/>
              </a:rPr>
              <a:t>№1 </a:t>
            </a:r>
            <a:r>
              <a:rPr lang="ru-RU" sz="2000" dirty="0" err="1">
                <a:solidFill>
                  <a:srgbClr val="FFFFFF"/>
                </a:solidFill>
                <a:latin typeface="Segoe Script" pitchFamily="34" charset="0"/>
              </a:rPr>
              <a:t>г.Островца</a:t>
            </a:r>
            <a:r>
              <a:rPr lang="ru-RU" sz="2000" dirty="0">
                <a:solidFill>
                  <a:srgbClr val="FFFFFF"/>
                </a:solidFill>
                <a:latin typeface="Segoe Script" pitchFamily="34" charset="0"/>
              </a:rPr>
              <a:t> Гродненской области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1619250" y="4149725"/>
            <a:ext cx="6048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FFFFF"/>
                </a:solidFill>
                <a:latin typeface="Segoe Script" pitchFamily="34" charset="0"/>
              </a:rPr>
              <a:t>Учитель начальных классов   </a:t>
            </a:r>
            <a:r>
              <a:rPr lang="ru-RU" sz="2400" dirty="0" err="1">
                <a:solidFill>
                  <a:srgbClr val="FFFFFF"/>
                </a:solidFill>
                <a:latin typeface="Segoe Script" pitchFamily="34" charset="0"/>
              </a:rPr>
              <a:t>Степаняк</a:t>
            </a:r>
            <a:r>
              <a:rPr lang="ru-RU" sz="2400" dirty="0">
                <a:solidFill>
                  <a:srgbClr val="FFFFFF"/>
                </a:solidFill>
                <a:latin typeface="Segoe Script" pitchFamily="34" charset="0"/>
              </a:rPr>
              <a:t> М.Ч.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2652" y="5517232"/>
            <a:ext cx="1521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FF"/>
                </a:solidFill>
                <a:latin typeface="Segoe Script" pitchFamily="34" charset="0"/>
              </a:rPr>
              <a:t>Островец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216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3203575" y="549275"/>
            <a:ext cx="2559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dirty="0">
                <a:solidFill>
                  <a:srgbClr val="FFFFFF"/>
                </a:solidFill>
              </a:rPr>
              <a:t>Список слов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539552" y="1166812"/>
            <a:ext cx="79928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bg1"/>
                </a:solidFill>
              </a:rPr>
              <a:t>автомобиль </a:t>
            </a:r>
            <a:r>
              <a:rPr lang="ru-RU" dirty="0" smtClean="0">
                <a:solidFill>
                  <a:schemeClr val="bg1"/>
                </a:solidFill>
              </a:rPr>
              <a:t>   А1           </a:t>
            </a:r>
            <a:r>
              <a:rPr lang="ru-RU" dirty="0">
                <a:solidFill>
                  <a:schemeClr val="bg1"/>
                </a:solidFill>
              </a:rPr>
              <a:t>направо            </a:t>
            </a:r>
            <a:r>
              <a:rPr lang="ru-RU" dirty="0" smtClean="0">
                <a:solidFill>
                  <a:schemeClr val="bg1"/>
                </a:solidFill>
              </a:rPr>
              <a:t>   Н2            спектакль             С4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аккуратно   </a:t>
            </a:r>
            <a:r>
              <a:rPr lang="ru-RU" dirty="0" smtClean="0">
                <a:solidFill>
                  <a:schemeClr val="bg1"/>
                </a:solidFill>
              </a:rPr>
              <a:t>    А2           обратно                О1           стадион                С5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асфальт       </a:t>
            </a:r>
            <a:r>
              <a:rPr lang="ru-RU" dirty="0" smtClean="0">
                <a:solidFill>
                  <a:schemeClr val="bg1"/>
                </a:solidFill>
              </a:rPr>
              <a:t>  А3            </a:t>
            </a:r>
            <a:r>
              <a:rPr lang="ru-RU" dirty="0">
                <a:solidFill>
                  <a:schemeClr val="bg1"/>
                </a:solidFill>
              </a:rPr>
              <a:t>однажды            </a:t>
            </a:r>
            <a:r>
              <a:rPr lang="ru-RU" dirty="0" smtClean="0">
                <a:solidFill>
                  <a:schemeClr val="bg1"/>
                </a:solidFill>
              </a:rPr>
              <a:t>  О2           страница              С6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библиотека </a:t>
            </a:r>
            <a:r>
              <a:rPr lang="ru-RU" dirty="0" smtClean="0">
                <a:solidFill>
                  <a:schemeClr val="bg1"/>
                </a:solidFill>
              </a:rPr>
              <a:t>    Б1           </a:t>
            </a:r>
            <a:r>
              <a:rPr lang="ru-RU" dirty="0">
                <a:solidFill>
                  <a:schemeClr val="bg1"/>
                </a:solidFill>
              </a:rPr>
              <a:t>океан                </a:t>
            </a:r>
            <a:r>
              <a:rPr lang="ru-RU" dirty="0" smtClean="0">
                <a:solidFill>
                  <a:schemeClr val="bg1"/>
                </a:solidFill>
              </a:rPr>
              <a:t>   О3           счастливый           С7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билет           </a:t>
            </a:r>
            <a:r>
              <a:rPr lang="ru-RU" dirty="0" smtClean="0">
                <a:solidFill>
                  <a:schemeClr val="bg1"/>
                </a:solidFill>
              </a:rPr>
              <a:t>   Б2           олень                    О4           тарелка                 Т1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велосипед   </a:t>
            </a:r>
            <a:r>
              <a:rPr lang="ru-RU" dirty="0" smtClean="0">
                <a:solidFill>
                  <a:schemeClr val="bg1"/>
                </a:solidFill>
              </a:rPr>
              <a:t>     В           охота                    О5           телевизор              Т2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государство </a:t>
            </a:r>
            <a:r>
              <a:rPr lang="ru-RU" dirty="0" smtClean="0">
                <a:solidFill>
                  <a:schemeClr val="bg1"/>
                </a:solidFill>
              </a:rPr>
              <a:t>   Г1           </a:t>
            </a:r>
            <a:r>
              <a:rPr lang="ru-RU" dirty="0">
                <a:solidFill>
                  <a:schemeClr val="bg1"/>
                </a:solidFill>
              </a:rPr>
              <a:t>пирог                  </a:t>
            </a:r>
            <a:r>
              <a:rPr lang="ru-RU" dirty="0" smtClean="0">
                <a:solidFill>
                  <a:schemeClr val="bg1"/>
                </a:solidFill>
              </a:rPr>
              <a:t>   П1          теннис                    Т3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грамота         </a:t>
            </a:r>
            <a:r>
              <a:rPr lang="ru-RU" dirty="0" smtClean="0">
                <a:solidFill>
                  <a:schemeClr val="bg1"/>
                </a:solidFill>
              </a:rPr>
              <a:t>  Г2           </a:t>
            </a:r>
            <a:r>
              <a:rPr lang="ru-RU" dirty="0">
                <a:solidFill>
                  <a:schemeClr val="bg1"/>
                </a:solidFill>
              </a:rPr>
              <a:t>планета             </a:t>
            </a:r>
            <a:r>
              <a:rPr lang="ru-RU" dirty="0" smtClean="0">
                <a:solidFill>
                  <a:schemeClr val="bg1"/>
                </a:solidFill>
              </a:rPr>
              <a:t>   П2           троллейбус           Т4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директор      </a:t>
            </a:r>
            <a:r>
              <a:rPr lang="ru-RU" dirty="0" smtClean="0">
                <a:solidFill>
                  <a:schemeClr val="bg1"/>
                </a:solidFill>
              </a:rPr>
              <a:t>    Д           почтальон             П3           фонарь                  Ф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завтра          </a:t>
            </a:r>
            <a:r>
              <a:rPr lang="ru-RU" dirty="0" smtClean="0">
                <a:solidFill>
                  <a:schemeClr val="bg1"/>
                </a:solidFill>
              </a:rPr>
              <a:t>     З           </a:t>
            </a:r>
            <a:r>
              <a:rPr lang="ru-RU" dirty="0">
                <a:solidFill>
                  <a:schemeClr val="bg1"/>
                </a:solidFill>
              </a:rPr>
              <a:t>пуговица             </a:t>
            </a:r>
            <a:r>
              <a:rPr lang="ru-RU" dirty="0" smtClean="0">
                <a:solidFill>
                  <a:schemeClr val="bg1"/>
                </a:solidFill>
              </a:rPr>
              <a:t>  П4           чемпион                 Ч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интересный </a:t>
            </a:r>
            <a:r>
              <a:rPr lang="ru-RU" dirty="0" smtClean="0">
                <a:solidFill>
                  <a:schemeClr val="bg1"/>
                </a:solidFill>
              </a:rPr>
              <a:t>    И            </a:t>
            </a:r>
            <a:r>
              <a:rPr lang="ru-RU" dirty="0">
                <a:solidFill>
                  <a:schemeClr val="bg1"/>
                </a:solidFill>
              </a:rPr>
              <a:t>путешественник   </a:t>
            </a:r>
            <a:r>
              <a:rPr lang="ru-RU" dirty="0" smtClean="0">
                <a:solidFill>
                  <a:schemeClr val="bg1"/>
                </a:solidFill>
              </a:rPr>
              <a:t>П5          шоколад                Ш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карман         </a:t>
            </a:r>
            <a:r>
              <a:rPr lang="ru-RU" dirty="0" smtClean="0">
                <a:solidFill>
                  <a:schemeClr val="bg1"/>
                </a:solidFill>
              </a:rPr>
              <a:t>   К1           </a:t>
            </a:r>
            <a:r>
              <a:rPr lang="ru-RU" dirty="0">
                <a:solidFill>
                  <a:schemeClr val="bg1"/>
                </a:solidFill>
              </a:rPr>
              <a:t>ракета                 </a:t>
            </a:r>
            <a:r>
              <a:rPr lang="ru-RU" dirty="0" smtClean="0">
                <a:solidFill>
                  <a:schemeClr val="bg1"/>
                </a:solidFill>
              </a:rPr>
              <a:t>  Р1           юность                   Ю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килограмм   </a:t>
            </a:r>
            <a:r>
              <a:rPr lang="ru-RU" dirty="0" smtClean="0">
                <a:solidFill>
                  <a:schemeClr val="bg1"/>
                </a:solidFill>
              </a:rPr>
              <a:t>   К2           ребёнок                Р2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компьютер    </a:t>
            </a:r>
            <a:r>
              <a:rPr lang="ru-RU" dirty="0" smtClean="0">
                <a:solidFill>
                  <a:schemeClr val="bg1"/>
                </a:solidFill>
              </a:rPr>
              <a:t>  К3           сверкать               С1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лагерь          </a:t>
            </a:r>
            <a:r>
              <a:rPr lang="ru-RU" dirty="0" smtClean="0">
                <a:solidFill>
                  <a:schemeClr val="bg1"/>
                </a:solidFill>
              </a:rPr>
              <a:t>     Л           сиять                    С2</a:t>
            </a:r>
            <a:endParaRPr lang="ru-RU" dirty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налево        </a:t>
            </a:r>
            <a:r>
              <a:rPr lang="ru-RU" dirty="0" smtClean="0">
                <a:solidFill>
                  <a:schemeClr val="bg1"/>
                </a:solidFill>
              </a:rPr>
              <a:t>    Н1           спасибо                С3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E:\Мои док\создаём презентацию\учитель\prof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4923" y="1727760"/>
            <a:ext cx="4989934" cy="518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952625" y="1019714"/>
            <a:ext cx="5367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Ø"/>
            </a:pPr>
            <a:r>
              <a:rPr lang="ru-RU" sz="2800" dirty="0">
                <a:solidFill>
                  <a:srgbClr val="FFFFFF"/>
                </a:solidFill>
              </a:rPr>
              <a:t>Знакомство</a:t>
            </a:r>
            <a:r>
              <a:rPr lang="ru-RU" dirty="0"/>
              <a:t> </a:t>
            </a:r>
            <a:r>
              <a:rPr lang="ru-RU" sz="2800" dirty="0">
                <a:solidFill>
                  <a:srgbClr val="FFFFFF"/>
                </a:solidFill>
              </a:rPr>
              <a:t>с новым словом</a:t>
            </a: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966480" y="2902833"/>
            <a:ext cx="39837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Ø"/>
            </a:pPr>
            <a:r>
              <a:rPr lang="ru-RU" sz="2800" dirty="0">
                <a:solidFill>
                  <a:srgbClr val="FFFFFF"/>
                </a:solidFill>
              </a:rPr>
              <a:t>Запоминание слова</a:t>
            </a: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970576" y="4283144"/>
            <a:ext cx="2824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Ø"/>
            </a:pPr>
            <a:r>
              <a:rPr lang="ru-RU" sz="2800" dirty="0">
                <a:solidFill>
                  <a:srgbClr val="FFFFFF"/>
                </a:solidFill>
              </a:rPr>
              <a:t>Закрепление</a:t>
            </a:r>
          </a:p>
        </p:txBody>
      </p:sp>
      <p:sp>
        <p:nvSpPr>
          <p:cNvPr id="12" name="TextBox 1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52624" y="5795977"/>
            <a:ext cx="2209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Ø"/>
            </a:pPr>
            <a:r>
              <a:rPr lang="ru-RU" sz="2800" u="sng" dirty="0">
                <a:solidFill>
                  <a:srgbClr val="FFFFFF"/>
                </a:solidFill>
              </a:rPr>
              <a:t>Контроль</a:t>
            </a:r>
          </a:p>
        </p:txBody>
      </p:sp>
      <p:sp>
        <p:nvSpPr>
          <p:cNvPr id="13" name="Text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27002" y="1895953"/>
            <a:ext cx="2250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 u="sng" dirty="0" smtClean="0">
                <a:solidFill>
                  <a:srgbClr val="FFFFFF"/>
                </a:solidFill>
              </a:rPr>
              <a:t>Игра «</a:t>
            </a:r>
            <a:r>
              <a:rPr lang="ru-RU" sz="2400" i="1" u="sng" dirty="0" err="1" smtClean="0">
                <a:solidFill>
                  <a:srgbClr val="FFFFFF"/>
                </a:solidFill>
              </a:rPr>
              <a:t>Пазлы</a:t>
            </a:r>
            <a:r>
              <a:rPr lang="ru-RU" sz="2400" i="1" u="sng" dirty="0" smtClean="0">
                <a:solidFill>
                  <a:srgbClr val="FFFFFF"/>
                </a:solidFill>
              </a:rPr>
              <a:t>»</a:t>
            </a:r>
            <a:endParaRPr lang="ru-RU" sz="2400" i="1" u="sng" dirty="0">
              <a:solidFill>
                <a:srgbClr val="FFFFFF"/>
              </a:solidFill>
            </a:endParaRPr>
          </a:p>
        </p:txBody>
      </p:sp>
      <p:sp>
        <p:nvSpPr>
          <p:cNvPr id="14" name="TextBox 1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027002" y="1542934"/>
            <a:ext cx="432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 u="sng" dirty="0" smtClean="0">
                <a:solidFill>
                  <a:srgbClr val="FFFFFF"/>
                </a:solidFill>
              </a:rPr>
              <a:t>Знакомимся с новым словом</a:t>
            </a:r>
            <a:endParaRPr lang="ru-RU" sz="2400" i="1" u="sng" dirty="0">
              <a:solidFill>
                <a:srgbClr val="FFFFFF"/>
              </a:solidFill>
            </a:endParaRPr>
          </a:p>
        </p:txBody>
      </p:sp>
      <p:sp>
        <p:nvSpPr>
          <p:cNvPr id="15" name="TextBox 16">
            <a:hlinkClick r:id="rId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027002" y="3375985"/>
            <a:ext cx="423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 u="sng" dirty="0" smtClean="0">
                <a:solidFill>
                  <a:srgbClr val="FFFFFF"/>
                </a:solidFill>
              </a:rPr>
              <a:t>Этимологический словарик</a:t>
            </a:r>
            <a:endParaRPr lang="ru-RU" sz="2400" i="1" u="sng" dirty="0">
              <a:solidFill>
                <a:srgbClr val="FFFFFF"/>
              </a:solidFill>
            </a:endParaRPr>
          </a:p>
        </p:txBody>
      </p:sp>
      <p:sp>
        <p:nvSpPr>
          <p:cNvPr id="16" name="TextBox 16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027002" y="3837650"/>
            <a:ext cx="3558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 u="sng" dirty="0" smtClean="0">
                <a:solidFill>
                  <a:srgbClr val="FFFFFF"/>
                </a:solidFill>
              </a:rPr>
              <a:t>Карточки-</a:t>
            </a:r>
            <a:r>
              <a:rPr lang="ru-RU" sz="2400" i="1" u="sng" dirty="0" err="1" smtClean="0">
                <a:solidFill>
                  <a:srgbClr val="FFFFFF"/>
                </a:solidFill>
              </a:rPr>
              <a:t>запоминалки</a:t>
            </a:r>
            <a:endParaRPr lang="ru-RU" sz="2400" i="1" u="sng" dirty="0">
              <a:solidFill>
                <a:srgbClr val="FFFFFF"/>
              </a:solidFill>
            </a:endParaRPr>
          </a:p>
        </p:txBody>
      </p:sp>
      <p:sp>
        <p:nvSpPr>
          <p:cNvPr id="17" name="TextBox 16">
            <a:hlinkClick r:id="rId9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054016" y="4886019"/>
            <a:ext cx="45257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 u="sng" dirty="0" smtClean="0">
                <a:solidFill>
                  <a:srgbClr val="FFFFFF"/>
                </a:solidFill>
              </a:rPr>
              <a:t>Из какого слова выпала буква</a:t>
            </a:r>
            <a:endParaRPr lang="ru-RU" sz="2400" i="1" u="sng" dirty="0">
              <a:solidFill>
                <a:srgbClr val="FFFFFF"/>
              </a:solidFill>
            </a:endParaRPr>
          </a:p>
        </p:txBody>
      </p:sp>
      <p:sp>
        <p:nvSpPr>
          <p:cNvPr id="18" name="TextBox 17">
            <a:hlinkClick r:id="rId10" action="ppaction://hlinkpres?slideindex=1&amp;slidetitle=ставь букву"/>
          </p:cNvPr>
          <p:cNvSpPr txBox="1">
            <a:spLocks noChangeArrowheads="1"/>
          </p:cNvSpPr>
          <p:nvPr/>
        </p:nvSpPr>
        <p:spPr bwMode="auto">
          <a:xfrm>
            <a:off x="1054016" y="5321266"/>
            <a:ext cx="2145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 u="sng" dirty="0" smtClean="0">
                <a:solidFill>
                  <a:srgbClr val="FFFFFF"/>
                </a:solidFill>
              </a:rPr>
              <a:t>Вставь букву</a:t>
            </a:r>
            <a:endParaRPr lang="ru-RU" sz="2400" i="1" u="sng" dirty="0">
              <a:solidFill>
                <a:srgbClr val="FFFFFF"/>
              </a:solidFill>
            </a:endParaRPr>
          </a:p>
        </p:txBody>
      </p:sp>
      <p:sp>
        <p:nvSpPr>
          <p:cNvPr id="19" name="TextBox 16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1027002" y="2376574"/>
            <a:ext cx="2972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 u="sng" dirty="0" smtClean="0">
                <a:solidFill>
                  <a:srgbClr val="FFFFFF"/>
                </a:solidFill>
              </a:rPr>
              <a:t>Толковый словарик</a:t>
            </a:r>
            <a:endParaRPr lang="ru-RU" sz="2400" i="1" u="sng" dirty="0">
              <a:solidFill>
                <a:srgbClr val="FFFFFF"/>
              </a:solidFill>
            </a:endParaRP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3441573" y="480370"/>
            <a:ext cx="2287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dirty="0" smtClean="0">
                <a:solidFill>
                  <a:srgbClr val="FFFFFF"/>
                </a:solidFill>
              </a:rPr>
              <a:t>Содержание</a:t>
            </a: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2" name="Управляющая кнопка: домой 1">
            <a:hlinkClick r:id="" action="ppaction://hlinkshowjump?jump=endshow" highlightClick="1"/>
          </p:cNvPr>
          <p:cNvSpPr/>
          <p:nvPr/>
        </p:nvSpPr>
        <p:spPr>
          <a:xfrm>
            <a:off x="3999675" y="5795977"/>
            <a:ext cx="585865" cy="523220"/>
          </a:xfrm>
          <a:prstGeom prst="actionButtonHome">
            <a:avLst/>
          </a:prstGeom>
          <a:solidFill>
            <a:srgbClr val="427A4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21382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E:\Мои док\создаём презентацию\учитель\prof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4923" y="1727760"/>
            <a:ext cx="4989934" cy="518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1">
            <a:hlinkClick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392671"/>
            <a:ext cx="771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а1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TextBox 5">
            <a:hlinkClick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5" y="844029"/>
            <a:ext cx="733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а2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6" name="TextBox 6">
            <a:hlinkClick r:id="rId6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1295387"/>
            <a:ext cx="733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а3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9" name="TextBox 1">
            <a:hlinkClick r:id="rId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5" y="1746745"/>
            <a:ext cx="733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б1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0" name="TextBox 5">
            <a:hlinkClick r:id="rId8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5" y="2198103"/>
            <a:ext cx="733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б2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1" name="TextBox 1">
            <a:hlinkClick r:id="rId9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2649461"/>
            <a:ext cx="59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в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2" name="TextBox 1">
            <a:hlinkClick r:id="rId10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3100819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г1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3" name="TextBox 5">
            <a:hlinkClick r:id="rId11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3552177"/>
            <a:ext cx="59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г2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4" name="TextBox 1">
            <a:hlinkClick r:id="rId1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4003535"/>
            <a:ext cx="59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д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5" name="TextBox 1">
            <a:hlinkClick r:id="rId1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4454893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chemeClr val="bg1"/>
                </a:solidFill>
              </a:rPr>
              <a:t>з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TextBox 1">
            <a:hlinkClick r:id="rId1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4906251"/>
            <a:ext cx="59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и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7" name="TextBox 1">
            <a:hlinkClick r:id="rId1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5357609"/>
            <a:ext cx="733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к1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8" name="TextBox 3">
            <a:hlinkClick r:id="rId16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70424" y="5808962"/>
            <a:ext cx="59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к2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9" name="TextBox 4">
            <a:hlinkClick r:id="rId1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382364"/>
            <a:ext cx="490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к3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0" name="TextBox 1">
            <a:hlinkClick r:id="rId18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92502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л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1" name="TextBox 1">
            <a:hlinkClick r:id="rId19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1467684"/>
            <a:ext cx="526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н1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2" name="TextBox 3">
            <a:hlinkClick r:id="rId20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2010344"/>
            <a:ext cx="526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н2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3" name="TextBox 1">
            <a:hlinkClick r:id="rId21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255300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4" name="TextBox 3">
            <a:hlinkClick r:id="rId2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30956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5" name="TextBox 6">
            <a:hlinkClick r:id="rId2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363832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6" name="TextBox 7">
            <a:hlinkClick r:id="rId2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472364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о5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7" name="TextBox 8">
            <a:hlinkClick r:id="rId2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418098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о4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3" name="TextBox 1">
            <a:hlinkClick r:id="rId26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5808961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4" name="TextBox 1">
            <a:hlinkClick r:id="rId2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382363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5" name="TextBox 1">
            <a:hlinkClick r:id="rId28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921977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п4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6" name="TextBox 1">
            <a:hlinkClick r:id="rId29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1461591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п5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7" name="TextBox 1">
            <a:hlinkClick r:id="rId30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691680" y="5266304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8" name="TextBox 1">
            <a:hlinkClick r:id="rId31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200120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р1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9" name="TextBox 1">
            <a:hlinkClick r:id="rId3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254081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р2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0" name="TextBox 1">
            <a:hlinkClick r:id="rId3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4159661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1" name="TextBox 1">
            <a:hlinkClick r:id="rId3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4699275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с4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2" name="TextBox 1">
            <a:hlinkClick r:id="rId3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362004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3" name="TextBox 1">
            <a:hlinkClick r:id="rId36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5238889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с5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4" name="TextBox 1">
            <a:hlinkClick r:id="rId3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577850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с6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5" name="TextBox 1">
            <a:hlinkClick r:id="rId38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484531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с7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6" name="TextBox 1">
            <a:hlinkClick r:id="rId39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483768" y="308043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7" name="TextBox 1">
            <a:hlinkClick r:id="rId40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1144898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т1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8" name="TextBox 1">
            <a:hlinkClick r:id="rId41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1805265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т2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9" name="TextBox 1">
            <a:hlinkClick r:id="rId4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2465632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т3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0" name="TextBox 1">
            <a:hlinkClick r:id="rId4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3125999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т4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1" name="TextBox 1">
            <a:hlinkClick r:id="rId4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3786366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ф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2" name="TextBox 1">
            <a:hlinkClick r:id="rId4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4446733"/>
            <a:ext cx="344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ч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3" name="TextBox 1">
            <a:hlinkClick r:id="rId46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5107100"/>
            <a:ext cx="431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ш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4" name="TextBox 1">
            <a:hlinkClick r:id="rId4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491880" y="5767467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ю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6" name="Управляющая кнопка: в начало 55">
            <a:hlinkClick r:id="rId48" action="ppaction://hlinksldjump" highlightClick="1"/>
          </p:cNvPr>
          <p:cNvSpPr/>
          <p:nvPr/>
        </p:nvSpPr>
        <p:spPr>
          <a:xfrm>
            <a:off x="5148064" y="5859774"/>
            <a:ext cx="792088" cy="360040"/>
          </a:xfrm>
          <a:prstGeom prst="actionButtonBeginning">
            <a:avLst/>
          </a:prstGeom>
          <a:solidFill>
            <a:srgbClr val="3E764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54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E:\Мои док\создаём презентацию\учитель\prof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4923" y="1727760"/>
            <a:ext cx="4989934" cy="518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1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4846069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с5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" name="TextBox 1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392671"/>
            <a:ext cx="59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а1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TextBox 5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570425" y="844029"/>
            <a:ext cx="866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а2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6" name="TextBox 6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1295387"/>
            <a:ext cx="546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а3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9" name="TextBox 1">
            <a:hlinkClick r:id="rId7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1746745"/>
            <a:ext cx="59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б1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0" name="TextBox 5">
            <a:hlinkClick r:id="rId7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2198103"/>
            <a:ext cx="590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б2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1" name="TextBox 1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2649461"/>
            <a:ext cx="546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в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2" name="TextBox 1">
            <a:hlinkClick r:id="rId9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3100819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г1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3" name="TextBox 5">
            <a:hlinkClick r:id="rId9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3552177"/>
            <a:ext cx="546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г2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4" name="TextBox 1">
            <a:hlinkClick r:id="rId10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4003535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д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5" name="TextBox 1">
            <a:hlinkClick r:id="rId11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4454893"/>
            <a:ext cx="4331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chemeClr val="bg1"/>
                </a:solidFill>
              </a:rPr>
              <a:t>з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TextBox 1">
            <a:hlinkClick r:id="rId12" action="ppaction://hlinkfile"/>
          </p:cNvPr>
          <p:cNvSpPr txBox="1">
            <a:spLocks noChangeArrowheads="1"/>
          </p:cNvSpPr>
          <p:nvPr/>
        </p:nvSpPr>
        <p:spPr bwMode="auto">
          <a:xfrm>
            <a:off x="570425" y="4906251"/>
            <a:ext cx="4331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и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7" name="TextBox 1">
            <a:hlinkClick r:id="rId13" action="ppaction://hlinkfile"/>
          </p:cNvPr>
          <p:cNvSpPr txBox="1">
            <a:spLocks noChangeArrowheads="1"/>
          </p:cNvSpPr>
          <p:nvPr/>
        </p:nvSpPr>
        <p:spPr bwMode="auto">
          <a:xfrm>
            <a:off x="570425" y="5357609"/>
            <a:ext cx="590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к1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8" name="TextBox 3">
            <a:hlinkClick r:id="rId13" action="ppaction://hlinkfile"/>
          </p:cNvPr>
          <p:cNvSpPr txBox="1">
            <a:spLocks noChangeArrowheads="1"/>
          </p:cNvSpPr>
          <p:nvPr/>
        </p:nvSpPr>
        <p:spPr bwMode="auto">
          <a:xfrm>
            <a:off x="570425" y="5808962"/>
            <a:ext cx="590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к2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9" name="TextBox 4">
            <a:hlinkClick r:id="rId14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392671"/>
            <a:ext cx="490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к3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0" name="TextBox 1">
            <a:hlinkClick r:id="rId15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931322"/>
            <a:ext cx="4885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л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1" name="TextBox 1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1469973"/>
            <a:ext cx="526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н1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2" name="TextBox 3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2008624"/>
            <a:ext cx="526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н2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3" name="TextBox 1">
            <a:hlinkClick r:id="rId17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254727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4" name="TextBox 3">
            <a:hlinkClick r:id="rId17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308592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5" name="TextBox 6">
            <a:hlinkClick r:id="rId18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3624577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6" name="TextBox 7">
            <a:hlinkClick r:id="rId19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470187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о5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27" name="TextBox 8">
            <a:hlinkClick r:id="rId18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416322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о4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3" name="TextBox 1">
            <a:hlinkClick r:id="rId20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5779181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4" name="TextBox 1">
            <a:hlinkClick r:id="rId21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392671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5" name="TextBox 1">
            <a:hlinkClick r:id="rId21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887493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п4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6" name="TextBox 1">
            <a:hlinkClick r:id="rId22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1382315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п5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7" name="TextBox 1">
            <a:hlinkClick r:id="rId20" action="ppaction://hlinkfile"/>
          </p:cNvPr>
          <p:cNvSpPr txBox="1">
            <a:spLocks noChangeArrowheads="1"/>
          </p:cNvSpPr>
          <p:nvPr/>
        </p:nvSpPr>
        <p:spPr bwMode="auto">
          <a:xfrm>
            <a:off x="1691680" y="5240530"/>
            <a:ext cx="5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п1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8" name="TextBox 1">
            <a:hlinkClick r:id="rId23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1877137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р1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39" name="TextBox 1">
            <a:hlinkClick r:id="rId23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237195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р2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0" name="TextBox 1">
            <a:hlinkClick r:id="rId24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3856425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1" name="TextBox 1">
            <a:hlinkClick r:id="rId24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435124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с4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2" name="TextBox 1">
            <a:hlinkClick r:id="rId25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336160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4" name="TextBox 1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5340891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с6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5" name="TextBox 1">
            <a:hlinkClick r:id="rId26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5835714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с7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6" name="TextBox 1">
            <a:hlinkClick r:id="rId25" action="ppaction://hlinkfile"/>
          </p:cNvPr>
          <p:cNvSpPr txBox="1">
            <a:spLocks noChangeArrowheads="1"/>
          </p:cNvSpPr>
          <p:nvPr/>
        </p:nvSpPr>
        <p:spPr bwMode="auto">
          <a:xfrm>
            <a:off x="2625049" y="2866781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с1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7" name="TextBox 1">
            <a:hlinkClick r:id="rId27" action="ppaction://hlinkfile"/>
          </p:cNvPr>
          <p:cNvSpPr txBox="1">
            <a:spLocks noChangeArrowheads="1"/>
          </p:cNvSpPr>
          <p:nvPr/>
        </p:nvSpPr>
        <p:spPr bwMode="auto">
          <a:xfrm>
            <a:off x="3707904" y="407328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т1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8" name="TextBox 1">
            <a:hlinkClick r:id="rId27" action="ppaction://hlinkfile"/>
          </p:cNvPr>
          <p:cNvSpPr txBox="1">
            <a:spLocks noChangeArrowheads="1"/>
          </p:cNvSpPr>
          <p:nvPr/>
        </p:nvSpPr>
        <p:spPr bwMode="auto">
          <a:xfrm>
            <a:off x="3707904" y="976861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т2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9" name="TextBox 1">
            <a:hlinkClick r:id="rId28" action="ppaction://hlinkfile"/>
          </p:cNvPr>
          <p:cNvSpPr txBox="1">
            <a:spLocks noChangeArrowheads="1"/>
          </p:cNvSpPr>
          <p:nvPr/>
        </p:nvSpPr>
        <p:spPr bwMode="auto">
          <a:xfrm>
            <a:off x="3707904" y="1546394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т3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0" name="TextBox 1">
            <a:hlinkClick r:id="rId28" action="ppaction://hlinkfile"/>
          </p:cNvPr>
          <p:cNvSpPr txBox="1">
            <a:spLocks noChangeArrowheads="1"/>
          </p:cNvSpPr>
          <p:nvPr/>
        </p:nvSpPr>
        <p:spPr bwMode="auto">
          <a:xfrm>
            <a:off x="3707904" y="2115927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т4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1" name="TextBox 1">
            <a:hlinkClick r:id="rId29" action="ppaction://hlinkfile"/>
          </p:cNvPr>
          <p:cNvSpPr txBox="1">
            <a:spLocks noChangeArrowheads="1"/>
          </p:cNvSpPr>
          <p:nvPr/>
        </p:nvSpPr>
        <p:spPr bwMode="auto">
          <a:xfrm>
            <a:off x="3707904" y="2685460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ф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2" name="TextBox 1">
            <a:hlinkClick r:id="rId30" action="ppaction://hlinkfile"/>
          </p:cNvPr>
          <p:cNvSpPr txBox="1">
            <a:spLocks noChangeArrowheads="1"/>
          </p:cNvSpPr>
          <p:nvPr/>
        </p:nvSpPr>
        <p:spPr bwMode="auto">
          <a:xfrm>
            <a:off x="3707904" y="3254993"/>
            <a:ext cx="344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ч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3" name="TextBox 1">
            <a:hlinkClick r:id="rId31" action="ppaction://hlinkfile"/>
          </p:cNvPr>
          <p:cNvSpPr txBox="1">
            <a:spLocks noChangeArrowheads="1"/>
          </p:cNvSpPr>
          <p:nvPr/>
        </p:nvSpPr>
        <p:spPr bwMode="auto">
          <a:xfrm>
            <a:off x="3707904" y="3824526"/>
            <a:ext cx="431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ш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4" name="TextBox 1">
            <a:hlinkClick r:id="rId32" action="ppaction://hlinkfile"/>
          </p:cNvPr>
          <p:cNvSpPr txBox="1">
            <a:spLocks noChangeArrowheads="1"/>
          </p:cNvSpPr>
          <p:nvPr/>
        </p:nvSpPr>
        <p:spPr bwMode="auto">
          <a:xfrm>
            <a:off x="3707904" y="439406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</a:rPr>
              <a:t>ю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6" name="Управляющая кнопка: в начало 55">
            <a:hlinkClick r:id="rId33" action="ppaction://hlinksldjump" highlightClick="1"/>
          </p:cNvPr>
          <p:cNvSpPr/>
          <p:nvPr/>
        </p:nvSpPr>
        <p:spPr>
          <a:xfrm>
            <a:off x="5148064" y="5859774"/>
            <a:ext cx="792088" cy="360040"/>
          </a:xfrm>
          <a:prstGeom prst="actionButtonBeginning">
            <a:avLst/>
          </a:prstGeom>
          <a:solidFill>
            <a:srgbClr val="3E764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065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392671"/>
            <a:ext cx="195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автомобиль</a:t>
            </a:r>
          </a:p>
        </p:txBody>
      </p:sp>
      <p:sp>
        <p:nvSpPr>
          <p:cNvPr id="5" name="TextBox 5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844029"/>
            <a:ext cx="1732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аккуратно</a:t>
            </a:r>
          </a:p>
        </p:txBody>
      </p:sp>
      <p:sp>
        <p:nvSpPr>
          <p:cNvPr id="6" name="TextBox 6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1295387"/>
            <a:ext cx="1543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асфальт</a:t>
            </a:r>
          </a:p>
        </p:txBody>
      </p:sp>
      <p:sp>
        <p:nvSpPr>
          <p:cNvPr id="9" name="TextBox 1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1746745"/>
            <a:ext cx="1957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библиотека</a:t>
            </a:r>
          </a:p>
        </p:txBody>
      </p:sp>
      <p:sp>
        <p:nvSpPr>
          <p:cNvPr id="10" name="TextBox 5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2198103"/>
            <a:ext cx="10938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билет</a:t>
            </a:r>
          </a:p>
        </p:txBody>
      </p:sp>
      <p:sp>
        <p:nvSpPr>
          <p:cNvPr id="11" name="TextBox 1">
            <a:hlinkClick r:id="rId7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2649461"/>
            <a:ext cx="1794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велосипед</a:t>
            </a:r>
          </a:p>
        </p:txBody>
      </p:sp>
      <p:sp>
        <p:nvSpPr>
          <p:cNvPr id="12" name="TextBox 1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3100819"/>
            <a:ext cx="1908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государство</a:t>
            </a:r>
          </a:p>
        </p:txBody>
      </p:sp>
      <p:sp>
        <p:nvSpPr>
          <p:cNvPr id="13" name="TextBox 5">
            <a:hlinkClick r:id="rId9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3552177"/>
            <a:ext cx="14755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грамота</a:t>
            </a:r>
          </a:p>
        </p:txBody>
      </p:sp>
      <p:sp>
        <p:nvSpPr>
          <p:cNvPr id="14" name="TextBox 1">
            <a:hlinkClick r:id="rId10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4003535"/>
            <a:ext cx="170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директор</a:t>
            </a:r>
          </a:p>
        </p:txBody>
      </p:sp>
      <p:sp>
        <p:nvSpPr>
          <p:cNvPr id="15" name="TextBox 1">
            <a:hlinkClick r:id="rId11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4454893"/>
            <a:ext cx="1181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chemeClr val="bg1"/>
                </a:solidFill>
              </a:rPr>
              <a:t>завтра</a:t>
            </a:r>
          </a:p>
        </p:txBody>
      </p:sp>
      <p:sp>
        <p:nvSpPr>
          <p:cNvPr id="16" name="TextBox 1">
            <a:hlinkClick r:id="rId12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4906251"/>
            <a:ext cx="1930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интересный</a:t>
            </a:r>
          </a:p>
        </p:txBody>
      </p:sp>
      <p:sp>
        <p:nvSpPr>
          <p:cNvPr id="17" name="TextBox 1">
            <a:hlinkClick r:id="rId13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5357609"/>
            <a:ext cx="1467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карман</a:t>
            </a:r>
          </a:p>
        </p:txBody>
      </p:sp>
      <p:sp>
        <p:nvSpPr>
          <p:cNvPr id="18" name="TextBox 3">
            <a:hlinkClick r:id="rId14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5808962"/>
            <a:ext cx="1761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килограмм</a:t>
            </a:r>
          </a:p>
        </p:txBody>
      </p:sp>
      <p:sp>
        <p:nvSpPr>
          <p:cNvPr id="19" name="TextBox 4">
            <a:hlinkClick r:id="rId15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392671"/>
            <a:ext cx="1737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компьютер</a:t>
            </a:r>
          </a:p>
        </p:txBody>
      </p:sp>
      <p:sp>
        <p:nvSpPr>
          <p:cNvPr id="20" name="TextBox 1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931322"/>
            <a:ext cx="1181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лагерь</a:t>
            </a:r>
          </a:p>
        </p:txBody>
      </p:sp>
      <p:sp>
        <p:nvSpPr>
          <p:cNvPr id="21" name="TextBox 1">
            <a:hlinkClick r:id="rId17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1469973"/>
            <a:ext cx="12087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налево</a:t>
            </a:r>
          </a:p>
        </p:txBody>
      </p:sp>
      <p:sp>
        <p:nvSpPr>
          <p:cNvPr id="22" name="TextBox 3">
            <a:hlinkClick r:id="rId18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2008624"/>
            <a:ext cx="13674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направо</a:t>
            </a:r>
          </a:p>
        </p:txBody>
      </p:sp>
      <p:sp>
        <p:nvSpPr>
          <p:cNvPr id="23" name="TextBox 1">
            <a:hlinkClick r:id="rId19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2547275"/>
            <a:ext cx="1351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обратно</a:t>
            </a:r>
          </a:p>
        </p:txBody>
      </p:sp>
      <p:sp>
        <p:nvSpPr>
          <p:cNvPr id="24" name="TextBox 3">
            <a:hlinkClick r:id="rId20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3085926"/>
            <a:ext cx="1476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однажды</a:t>
            </a:r>
          </a:p>
        </p:txBody>
      </p:sp>
      <p:sp>
        <p:nvSpPr>
          <p:cNvPr id="25" name="TextBox 6">
            <a:hlinkClick r:id="rId21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3624577"/>
            <a:ext cx="1007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океан</a:t>
            </a:r>
          </a:p>
        </p:txBody>
      </p:sp>
      <p:sp>
        <p:nvSpPr>
          <p:cNvPr id="26" name="TextBox 7">
            <a:hlinkClick r:id="rId22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4701879"/>
            <a:ext cx="1030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олень</a:t>
            </a:r>
          </a:p>
        </p:txBody>
      </p:sp>
      <p:sp>
        <p:nvSpPr>
          <p:cNvPr id="27" name="TextBox 8">
            <a:hlinkClick r:id="rId23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4163228"/>
            <a:ext cx="977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охота</a:t>
            </a:r>
          </a:p>
        </p:txBody>
      </p:sp>
      <p:sp>
        <p:nvSpPr>
          <p:cNvPr id="33" name="TextBox 1">
            <a:hlinkClick r:id="rId24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5779181"/>
            <a:ext cx="13428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планета</a:t>
            </a:r>
          </a:p>
        </p:txBody>
      </p:sp>
      <p:sp>
        <p:nvSpPr>
          <p:cNvPr id="34" name="TextBox 1">
            <a:hlinkClick r:id="rId25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392671"/>
            <a:ext cx="16668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почтальон</a:t>
            </a:r>
          </a:p>
        </p:txBody>
      </p:sp>
      <p:sp>
        <p:nvSpPr>
          <p:cNvPr id="35" name="TextBox 1">
            <a:hlinkClick r:id="rId26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899649"/>
            <a:ext cx="1465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пуговица</a:t>
            </a:r>
          </a:p>
        </p:txBody>
      </p:sp>
      <p:sp>
        <p:nvSpPr>
          <p:cNvPr id="36" name="TextBox 1">
            <a:hlinkClick r:id="rId27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1406627"/>
            <a:ext cx="2505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путешественник</a:t>
            </a:r>
          </a:p>
        </p:txBody>
      </p:sp>
      <p:sp>
        <p:nvSpPr>
          <p:cNvPr id="37" name="TextBox 1">
            <a:hlinkClick r:id="rId28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5240530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пирог</a:t>
            </a:r>
          </a:p>
        </p:txBody>
      </p:sp>
      <p:sp>
        <p:nvSpPr>
          <p:cNvPr id="38" name="TextBox 1">
            <a:hlinkClick r:id="rId29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1913605"/>
            <a:ext cx="1136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ракета</a:t>
            </a:r>
          </a:p>
        </p:txBody>
      </p:sp>
      <p:sp>
        <p:nvSpPr>
          <p:cNvPr id="39" name="TextBox 1">
            <a:hlinkClick r:id="rId30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2420583"/>
            <a:ext cx="1348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ребёнок</a:t>
            </a:r>
          </a:p>
        </p:txBody>
      </p:sp>
      <p:sp>
        <p:nvSpPr>
          <p:cNvPr id="40" name="TextBox 1">
            <a:hlinkClick r:id="rId31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394151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спасибо</a:t>
            </a:r>
          </a:p>
        </p:txBody>
      </p:sp>
      <p:sp>
        <p:nvSpPr>
          <p:cNvPr id="41" name="TextBox 1">
            <a:hlinkClick r:id="rId32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4448495"/>
            <a:ext cx="1601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спектакль</a:t>
            </a:r>
          </a:p>
        </p:txBody>
      </p:sp>
      <p:sp>
        <p:nvSpPr>
          <p:cNvPr id="42" name="TextBox 1">
            <a:hlinkClick r:id="rId33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3434539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сиять</a:t>
            </a:r>
          </a:p>
        </p:txBody>
      </p:sp>
      <p:sp>
        <p:nvSpPr>
          <p:cNvPr id="43" name="TextBox 1">
            <a:hlinkClick r:id="rId34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4955473"/>
            <a:ext cx="134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стадион</a:t>
            </a:r>
          </a:p>
        </p:txBody>
      </p:sp>
      <p:sp>
        <p:nvSpPr>
          <p:cNvPr id="44" name="TextBox 1">
            <a:hlinkClick r:id="rId35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5462451"/>
            <a:ext cx="1511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страница</a:t>
            </a:r>
          </a:p>
        </p:txBody>
      </p:sp>
      <p:sp>
        <p:nvSpPr>
          <p:cNvPr id="45" name="TextBox 1">
            <a:hlinkClick r:id="rId36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5969430"/>
            <a:ext cx="186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счастливый</a:t>
            </a:r>
          </a:p>
        </p:txBody>
      </p:sp>
      <p:sp>
        <p:nvSpPr>
          <p:cNvPr id="46" name="TextBox 1">
            <a:hlinkClick r:id="rId37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2927561"/>
            <a:ext cx="14491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сверкать</a:t>
            </a:r>
          </a:p>
        </p:txBody>
      </p:sp>
      <p:sp>
        <p:nvSpPr>
          <p:cNvPr id="47" name="TextBox 1">
            <a:hlinkClick r:id="rId38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392671"/>
            <a:ext cx="1319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тарелка</a:t>
            </a:r>
          </a:p>
        </p:txBody>
      </p:sp>
      <p:sp>
        <p:nvSpPr>
          <p:cNvPr id="48" name="TextBox 1">
            <a:hlinkClick r:id="rId39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957118"/>
            <a:ext cx="1650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телевизор</a:t>
            </a:r>
          </a:p>
        </p:txBody>
      </p:sp>
      <p:sp>
        <p:nvSpPr>
          <p:cNvPr id="49" name="TextBox 1">
            <a:hlinkClick r:id="rId40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1521565"/>
            <a:ext cx="1159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теннис</a:t>
            </a:r>
          </a:p>
        </p:txBody>
      </p:sp>
      <p:sp>
        <p:nvSpPr>
          <p:cNvPr id="50" name="TextBox 1">
            <a:hlinkClick r:id="rId41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2086012"/>
            <a:ext cx="1838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троллейбус</a:t>
            </a:r>
          </a:p>
        </p:txBody>
      </p:sp>
      <p:sp>
        <p:nvSpPr>
          <p:cNvPr id="51" name="TextBox 1">
            <a:hlinkClick r:id="rId42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2650459"/>
            <a:ext cx="1282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фонарь</a:t>
            </a:r>
          </a:p>
        </p:txBody>
      </p:sp>
      <p:sp>
        <p:nvSpPr>
          <p:cNvPr id="52" name="TextBox 1">
            <a:hlinkClick r:id="rId43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3214906"/>
            <a:ext cx="1407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чемпион</a:t>
            </a:r>
          </a:p>
        </p:txBody>
      </p:sp>
      <p:sp>
        <p:nvSpPr>
          <p:cNvPr id="53" name="TextBox 1">
            <a:hlinkClick r:id="rId44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3779353"/>
            <a:ext cx="1436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шоколад</a:t>
            </a:r>
          </a:p>
        </p:txBody>
      </p:sp>
      <p:sp>
        <p:nvSpPr>
          <p:cNvPr id="54" name="TextBox 1">
            <a:hlinkClick r:id="rId45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4343797"/>
            <a:ext cx="12121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юность</a:t>
            </a:r>
          </a:p>
        </p:txBody>
      </p:sp>
      <p:sp>
        <p:nvSpPr>
          <p:cNvPr id="143" name="Управляющая кнопка: в начало 142">
            <a:hlinkClick r:id="rId46" action="ppaction://hlinksldjump" highlightClick="1"/>
          </p:cNvPr>
          <p:cNvSpPr/>
          <p:nvPr/>
        </p:nvSpPr>
        <p:spPr>
          <a:xfrm>
            <a:off x="7412808" y="5877272"/>
            <a:ext cx="792088" cy="360040"/>
          </a:xfrm>
          <a:prstGeom prst="actionButtonBeginning">
            <a:avLst/>
          </a:prstGeom>
          <a:solidFill>
            <a:srgbClr val="3E764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065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392671"/>
            <a:ext cx="195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автомобиль</a:t>
            </a:r>
          </a:p>
        </p:txBody>
      </p:sp>
      <p:sp>
        <p:nvSpPr>
          <p:cNvPr id="5" name="TextBox 5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844029"/>
            <a:ext cx="1732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аккуратно</a:t>
            </a:r>
          </a:p>
        </p:txBody>
      </p:sp>
      <p:sp>
        <p:nvSpPr>
          <p:cNvPr id="6" name="TextBox 6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1295387"/>
            <a:ext cx="1543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асфальт</a:t>
            </a:r>
          </a:p>
        </p:txBody>
      </p:sp>
      <p:sp>
        <p:nvSpPr>
          <p:cNvPr id="9" name="TextBox 1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1746745"/>
            <a:ext cx="1957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библиотека</a:t>
            </a:r>
          </a:p>
        </p:txBody>
      </p:sp>
      <p:sp>
        <p:nvSpPr>
          <p:cNvPr id="10" name="TextBox 5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2198103"/>
            <a:ext cx="10938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билет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70424" y="2649461"/>
            <a:ext cx="1794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велосипед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70424" y="3100819"/>
            <a:ext cx="1908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государство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70424" y="3552177"/>
            <a:ext cx="14755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грамота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70424" y="4003535"/>
            <a:ext cx="170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директор</a:t>
            </a:r>
          </a:p>
        </p:txBody>
      </p:sp>
      <p:sp>
        <p:nvSpPr>
          <p:cNvPr id="15" name="TextBox 1">
            <a:hlinkClick r:id="rId7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4454893"/>
            <a:ext cx="1181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chemeClr val="bg1"/>
                </a:solidFill>
              </a:rPr>
              <a:t>завтра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70424" y="4906251"/>
            <a:ext cx="1930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интересный</a:t>
            </a:r>
          </a:p>
        </p:txBody>
      </p:sp>
      <p:sp>
        <p:nvSpPr>
          <p:cNvPr id="17" name="TextBox 1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570424" y="5357609"/>
            <a:ext cx="1467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карман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570424" y="5808962"/>
            <a:ext cx="1761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килограмм</a:t>
            </a:r>
          </a:p>
        </p:txBody>
      </p:sp>
      <p:sp>
        <p:nvSpPr>
          <p:cNvPr id="19" name="TextBox 4">
            <a:hlinkClick r:id="rId9" action="ppaction://hlinkfile"/>
          </p:cNvPr>
          <p:cNvSpPr txBox="1">
            <a:spLocks noChangeArrowheads="1"/>
          </p:cNvSpPr>
          <p:nvPr/>
        </p:nvSpPr>
        <p:spPr bwMode="auto">
          <a:xfrm>
            <a:off x="2568745" y="392671"/>
            <a:ext cx="1737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компьютер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2568745" y="931322"/>
            <a:ext cx="1181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лагерь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2568745" y="1469973"/>
            <a:ext cx="12087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налево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2568745" y="2008624"/>
            <a:ext cx="13674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направо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2568745" y="2547275"/>
            <a:ext cx="1351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обратно</a:t>
            </a: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2568745" y="3085926"/>
            <a:ext cx="1476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однажды</a:t>
            </a:r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2568745" y="3624577"/>
            <a:ext cx="1007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океан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2568745" y="4701879"/>
            <a:ext cx="1030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олень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2568745" y="4163228"/>
            <a:ext cx="977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охота</a:t>
            </a: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2568745" y="5779181"/>
            <a:ext cx="13428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планета</a:t>
            </a: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385375" y="392671"/>
            <a:ext cx="16668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почтальон</a:t>
            </a:r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4385375" y="899649"/>
            <a:ext cx="1465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FFFFFF"/>
                </a:solidFill>
              </a:rPr>
              <a:t>пуговица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4385375" y="1406627"/>
            <a:ext cx="2505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путешественник</a:t>
            </a: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2568745" y="5240530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пирог</a:t>
            </a:r>
          </a:p>
        </p:txBody>
      </p:sp>
      <p:sp>
        <p:nvSpPr>
          <p:cNvPr id="38" name="TextBox 1">
            <a:hlinkClick r:id="rId10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1913605"/>
            <a:ext cx="1136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ракета</a:t>
            </a:r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4385375" y="2420583"/>
            <a:ext cx="1348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FFFFFF"/>
                </a:solidFill>
              </a:rPr>
              <a:t>ребёнок</a:t>
            </a:r>
          </a:p>
        </p:txBody>
      </p:sp>
      <p:sp>
        <p:nvSpPr>
          <p:cNvPr id="40" name="TextBox 1">
            <a:hlinkClick r:id="rId11" action="ppaction://hlinkfile"/>
          </p:cNvPr>
          <p:cNvSpPr txBox="1">
            <a:spLocks noChangeArrowheads="1"/>
          </p:cNvSpPr>
          <p:nvPr/>
        </p:nvSpPr>
        <p:spPr bwMode="auto">
          <a:xfrm>
            <a:off x="4385375" y="394151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спасибо</a:t>
            </a: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4385375" y="4448495"/>
            <a:ext cx="1601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FFFFFF"/>
                </a:solidFill>
              </a:rPr>
              <a:t>спектакль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4385375" y="3434539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сиять</a:t>
            </a: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4385375" y="4955473"/>
            <a:ext cx="134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FFFFFF"/>
                </a:solidFill>
              </a:rPr>
              <a:t>стадион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4385375" y="5462451"/>
            <a:ext cx="1511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FFFFFF"/>
                </a:solidFill>
              </a:rPr>
              <a:t>страница</a:t>
            </a:r>
          </a:p>
        </p:txBody>
      </p: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4385375" y="5969430"/>
            <a:ext cx="186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FFFFFF"/>
                </a:solidFill>
              </a:rPr>
              <a:t>счастливый</a:t>
            </a: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4385375" y="2927561"/>
            <a:ext cx="14491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сверкать</a:t>
            </a:r>
          </a:p>
        </p:txBody>
      </p:sp>
      <p:sp>
        <p:nvSpPr>
          <p:cNvPr id="47" name="TextBox 1">
            <a:hlinkClick r:id="rId12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392671"/>
            <a:ext cx="1319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тарелка</a:t>
            </a:r>
          </a:p>
        </p:txBody>
      </p:sp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6818700" y="957118"/>
            <a:ext cx="1650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FFFFFF"/>
                </a:solidFill>
              </a:rPr>
              <a:t>телевизор</a:t>
            </a: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6818700" y="1521565"/>
            <a:ext cx="1159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FFFFFF"/>
                </a:solidFill>
              </a:rPr>
              <a:t>теннис</a:t>
            </a:r>
          </a:p>
        </p:txBody>
      </p:sp>
      <p:sp>
        <p:nvSpPr>
          <p:cNvPr id="50" name="TextBox 1">
            <a:hlinkClick r:id="rId13" action="ppaction://hlinkfile"/>
          </p:cNvPr>
          <p:cNvSpPr txBox="1">
            <a:spLocks noChangeArrowheads="1"/>
          </p:cNvSpPr>
          <p:nvPr/>
        </p:nvSpPr>
        <p:spPr bwMode="auto">
          <a:xfrm>
            <a:off x="6818700" y="2086012"/>
            <a:ext cx="1838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 dirty="0">
                <a:solidFill>
                  <a:srgbClr val="FFFFFF"/>
                </a:solidFill>
              </a:rPr>
              <a:t>троллейбус</a:t>
            </a:r>
          </a:p>
        </p:txBody>
      </p:sp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6818700" y="2650459"/>
            <a:ext cx="1282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фонарь</a:t>
            </a:r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6818700" y="3214906"/>
            <a:ext cx="1407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чемпион</a:t>
            </a: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6818700" y="3779353"/>
            <a:ext cx="1436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шоколад</a:t>
            </a:r>
          </a:p>
        </p:txBody>
      </p: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6818700" y="4343797"/>
            <a:ext cx="12121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FFFF"/>
                </a:solidFill>
              </a:rPr>
              <a:t>юность</a:t>
            </a:r>
          </a:p>
        </p:txBody>
      </p:sp>
      <p:sp>
        <p:nvSpPr>
          <p:cNvPr id="143" name="Управляющая кнопка: в начало 142">
            <a:hlinkClick r:id="rId14" action="ppaction://hlinksldjump" highlightClick="1"/>
          </p:cNvPr>
          <p:cNvSpPr/>
          <p:nvPr/>
        </p:nvSpPr>
        <p:spPr>
          <a:xfrm>
            <a:off x="7412808" y="5877272"/>
            <a:ext cx="792088" cy="360040"/>
          </a:xfrm>
          <a:prstGeom prst="actionButtonBeginning">
            <a:avLst/>
          </a:prstGeom>
          <a:solidFill>
            <a:srgbClr val="3E764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89292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Мои док\создаём презентацию\учитель\prof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4923" y="1727760"/>
            <a:ext cx="4989934" cy="518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3419872" y="692696"/>
            <a:ext cx="17477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solidFill>
                  <a:srgbClr val="FFFFFF"/>
                </a:solidFill>
              </a:rPr>
              <a:t>Контроль</a:t>
            </a:r>
          </a:p>
        </p:txBody>
      </p:sp>
      <p:sp>
        <p:nvSpPr>
          <p:cNvPr id="3" name="TextBox 19">
            <a:hlinkClick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259631" y="1412776"/>
            <a:ext cx="1228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u="sng" dirty="0" smtClean="0">
                <a:solidFill>
                  <a:srgbClr val="FFFFFF"/>
                </a:solidFill>
              </a:rPr>
              <a:t>Тест 1</a:t>
            </a:r>
            <a:endParaRPr lang="ru-RU" sz="2800" u="sng" dirty="0">
              <a:solidFill>
                <a:srgbClr val="FFFFFF"/>
              </a:solidFill>
            </a:endParaRPr>
          </a:p>
        </p:txBody>
      </p:sp>
      <p:sp>
        <p:nvSpPr>
          <p:cNvPr id="6" name="TextBox 19">
            <a:hlinkClick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259632" y="4031486"/>
            <a:ext cx="3602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u="sng" dirty="0" smtClean="0">
                <a:solidFill>
                  <a:srgbClr val="FFFFFF"/>
                </a:solidFill>
              </a:rPr>
              <a:t>Зрительный диктант</a:t>
            </a:r>
            <a:endParaRPr lang="ru-RU" sz="2800" u="sng" dirty="0">
              <a:solidFill>
                <a:srgbClr val="FFFFFF"/>
              </a:solidFill>
            </a:endParaRPr>
          </a:p>
        </p:txBody>
      </p:sp>
      <p:sp>
        <p:nvSpPr>
          <p:cNvPr id="7" name="TextBox 19">
            <a:hlinkClick r:id="rId6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259631" y="2216157"/>
            <a:ext cx="1228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u="sng" dirty="0" smtClean="0">
                <a:solidFill>
                  <a:srgbClr val="FFFFFF"/>
                </a:solidFill>
              </a:rPr>
              <a:t>Тест 2</a:t>
            </a:r>
            <a:endParaRPr lang="ru-RU" sz="2800" u="sng" dirty="0">
              <a:solidFill>
                <a:srgbClr val="FFFFFF"/>
              </a:solidFill>
            </a:endParaRPr>
          </a:p>
        </p:txBody>
      </p:sp>
      <p:sp>
        <p:nvSpPr>
          <p:cNvPr id="8" name="TextBox 19">
            <a:hlinkClick r:id="rId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259631" y="3019538"/>
            <a:ext cx="1228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u="sng" dirty="0" smtClean="0">
                <a:solidFill>
                  <a:srgbClr val="FFFFFF"/>
                </a:solidFill>
              </a:rPr>
              <a:t>Тест 3</a:t>
            </a:r>
            <a:endParaRPr lang="ru-RU" sz="2800" u="sng" dirty="0">
              <a:solidFill>
                <a:srgbClr val="FFFFFF"/>
              </a:solidFill>
            </a:endParaRPr>
          </a:p>
        </p:txBody>
      </p:sp>
      <p:sp>
        <p:nvSpPr>
          <p:cNvPr id="12" name="TextBox 19">
            <a:hlinkClick r:id="rId8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064807" y="1412776"/>
            <a:ext cx="1228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u="sng" dirty="0" smtClean="0">
                <a:solidFill>
                  <a:srgbClr val="FFFFFF"/>
                </a:solidFill>
              </a:rPr>
              <a:t>Тест 4</a:t>
            </a:r>
            <a:endParaRPr lang="ru-RU" sz="2800" u="sng" dirty="0">
              <a:solidFill>
                <a:srgbClr val="FFFFFF"/>
              </a:solidFill>
            </a:endParaRPr>
          </a:p>
        </p:txBody>
      </p:sp>
      <p:sp>
        <p:nvSpPr>
          <p:cNvPr id="14" name="TextBox 19">
            <a:hlinkClick r:id="rId9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060798" y="2216157"/>
            <a:ext cx="1228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u="sng" dirty="0" smtClean="0">
                <a:solidFill>
                  <a:srgbClr val="FFFFFF"/>
                </a:solidFill>
              </a:rPr>
              <a:t>Тест 5</a:t>
            </a:r>
            <a:endParaRPr lang="ru-RU" sz="2800" u="sng" dirty="0">
              <a:solidFill>
                <a:srgbClr val="FFFFFF"/>
              </a:solidFill>
            </a:endParaRPr>
          </a:p>
        </p:txBody>
      </p:sp>
      <p:sp>
        <p:nvSpPr>
          <p:cNvPr id="15" name="TextBox 19">
            <a:hlinkClick r:id="rId10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060798" y="3019538"/>
            <a:ext cx="1228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u="sng" dirty="0" smtClean="0">
                <a:solidFill>
                  <a:srgbClr val="FFFFFF"/>
                </a:solidFill>
              </a:rPr>
              <a:t>Тест 6</a:t>
            </a:r>
            <a:endParaRPr lang="ru-RU" sz="2800" u="sng" dirty="0">
              <a:solidFill>
                <a:srgbClr val="FFFFFF"/>
              </a:solidFill>
            </a:endParaRPr>
          </a:p>
        </p:txBody>
      </p:sp>
      <p:sp>
        <p:nvSpPr>
          <p:cNvPr id="16" name="TextBox 19">
            <a:hlinkClick r:id="rId11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251603" y="4725144"/>
            <a:ext cx="5022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u="sng" dirty="0" smtClean="0">
                <a:solidFill>
                  <a:srgbClr val="FFFFFF"/>
                </a:solidFill>
              </a:rPr>
              <a:t>Предупредительный диктант</a:t>
            </a:r>
            <a:endParaRPr lang="ru-RU" sz="2800" u="sng" dirty="0">
              <a:solidFill>
                <a:srgbClr val="FFFFFF"/>
              </a:solidFill>
            </a:endParaRPr>
          </a:p>
        </p:txBody>
      </p:sp>
      <p:sp>
        <p:nvSpPr>
          <p:cNvPr id="10" name="Управляющая кнопка: в начало 9">
            <a:hlinkClick r:id="rId12" action="ppaction://hlinksldjump" highlightClick="1"/>
          </p:cNvPr>
          <p:cNvSpPr/>
          <p:nvPr/>
        </p:nvSpPr>
        <p:spPr>
          <a:xfrm>
            <a:off x="1478050" y="5783235"/>
            <a:ext cx="792088" cy="360040"/>
          </a:xfrm>
          <a:prstGeom prst="actionButtonBeginning">
            <a:avLst/>
          </a:prstGeom>
          <a:solidFill>
            <a:srgbClr val="3E764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706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614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331</Words>
  <Application>Microsoft Office PowerPoint</Application>
  <PresentationFormat>Экран (4:3)</PresentationFormat>
  <Paragraphs>220</Paragraphs>
  <Slides>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Segoe Script</vt:lpstr>
      <vt:lpstr>Wingdings</vt:lpstr>
      <vt:lpstr>30006141</vt:lpstr>
      <vt:lpstr>Учим  словарные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aud3</cp:lastModifiedBy>
  <cp:revision>66</cp:revision>
  <dcterms:created xsi:type="dcterms:W3CDTF">2014-11-29T21:46:37Z</dcterms:created>
  <dcterms:modified xsi:type="dcterms:W3CDTF">2021-04-15T12:55:23Z</dcterms:modified>
</cp:coreProperties>
</file>